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31"/>
  </p:notesMasterIdLst>
  <p:sldIdLst>
    <p:sldId id="256" r:id="rId3"/>
    <p:sldId id="257" r:id="rId4"/>
    <p:sldId id="283" r:id="rId5"/>
    <p:sldId id="259" r:id="rId6"/>
    <p:sldId id="284" r:id="rId7"/>
    <p:sldId id="261" r:id="rId8"/>
    <p:sldId id="263" r:id="rId9"/>
    <p:sldId id="264" r:id="rId10"/>
    <p:sldId id="285" r:id="rId11"/>
    <p:sldId id="266" r:id="rId12"/>
    <p:sldId id="268" r:id="rId13"/>
    <p:sldId id="286" r:id="rId14"/>
    <p:sldId id="289" r:id="rId15"/>
    <p:sldId id="287" r:id="rId16"/>
    <p:sldId id="272" r:id="rId17"/>
    <p:sldId id="298" r:id="rId18"/>
    <p:sldId id="273" r:id="rId19"/>
    <p:sldId id="274" r:id="rId20"/>
    <p:sldId id="275" r:id="rId21"/>
    <p:sldId id="276" r:id="rId22"/>
    <p:sldId id="277" r:id="rId23"/>
    <p:sldId id="278" r:id="rId24"/>
    <p:sldId id="290" r:id="rId25"/>
    <p:sldId id="293" r:id="rId26"/>
    <p:sldId id="297" r:id="rId27"/>
    <p:sldId id="288" r:id="rId28"/>
    <p:sldId id="281" r:id="rId29"/>
    <p:sldId id="282" r:id="rId30"/>
  </p:sldIdLst>
  <p:sldSz cx="12193588" cy="6858000"/>
  <p:notesSz cx="7104063" cy="10234613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ill Sans" panose="020B0604020202020204" charset="0"/>
      <p:regular r:id="rId36"/>
      <p:bold r:id="rId37"/>
    </p:embeddedFont>
    <p:embeddedFont>
      <p:font typeface="Lucida Sans" panose="020B0602030504020204" pitchFamily="3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LvLUwJGaoMqBjIYFklZkIhIlb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3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3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fr-FR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9113783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2911378331_0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2911378331_0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3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7b3cbff70_0_50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g227b3cbff7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27b3cbff70_0_51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g227b3cbff70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60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141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9885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27b3cbff70_0_515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4" name="Google Shape;574;g227b3cbff70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41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27b3cbff70_0_53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1" name="Google Shape;581;g227b3cbff7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27b3cbff70_0_55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g227b3cbff70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27b3cbff70_0_548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g227b3cbff70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7b3cbff70_0_53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g227b3cbff70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27b3cbff70_0_54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5" name="Google Shape;635;g227b3cbff70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7b3cbff70_0_61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g227b3cbff70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7b3cbff70_0_619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9" name="Google Shape;659;g227b3cbff70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6126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27b3cbff70_0_62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7" name="Google Shape;677;g227b3cbff70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9591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050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7b3cbff70_0_63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g227b3cbff70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0" name="Google Shape;760;p6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7b3cbff70_20_503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g227b3cbff70_2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820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7b3cbff70_0_35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2" name="Google Shape;372;g227b3cbff70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7b3cbff70_4_182:notes"/>
          <p:cNvSpPr txBox="1">
            <a:spLocks noGrp="1"/>
          </p:cNvSpPr>
          <p:nvPr>
            <p:ph type="body" idx="1"/>
          </p:nvPr>
        </p:nvSpPr>
        <p:spPr>
          <a:xfrm>
            <a:off x="710405" y="4861435"/>
            <a:ext cx="5683240" cy="460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54000" rIns="54000" bIns="54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g227b3cbff70_4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7b3cbff70_0_38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g227b3cbff7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1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1:notes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76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Add6">
  <p:cSld name="SlideAdd6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27b3cbff70_2_189"/>
          <p:cNvSpPr>
            <a:spLocks noGrp="1"/>
          </p:cNvSpPr>
          <p:nvPr>
            <p:ph type="pic" idx="2"/>
          </p:nvPr>
        </p:nvSpPr>
        <p:spPr>
          <a:xfrm>
            <a:off x="7962900" y="0"/>
            <a:ext cx="42306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27b3cbff70_2_130"/>
          <p:cNvSpPr txBox="1">
            <a:spLocks noGrp="1"/>
          </p:cNvSpPr>
          <p:nvPr>
            <p:ph type="title"/>
          </p:nvPr>
        </p:nvSpPr>
        <p:spPr>
          <a:xfrm>
            <a:off x="415654" y="740800"/>
            <a:ext cx="37446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g227b3cbff70_2_130"/>
          <p:cNvSpPr txBox="1">
            <a:spLocks noGrp="1"/>
          </p:cNvSpPr>
          <p:nvPr>
            <p:ph type="body" idx="1"/>
          </p:nvPr>
        </p:nvSpPr>
        <p:spPr>
          <a:xfrm>
            <a:off x="415654" y="1852800"/>
            <a:ext cx="37446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" name="Google Shape;48;g227b3cbff70_2_130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27b3cbff70_2_134"/>
          <p:cNvSpPr txBox="1">
            <a:spLocks noGrp="1"/>
          </p:cNvSpPr>
          <p:nvPr>
            <p:ph type="title"/>
          </p:nvPr>
        </p:nvSpPr>
        <p:spPr>
          <a:xfrm>
            <a:off x="653751" y="600200"/>
            <a:ext cx="84915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51" name="Google Shape;51;g227b3cbff70_2_134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27b3cbff70_2_137"/>
          <p:cNvSpPr/>
          <p:nvPr/>
        </p:nvSpPr>
        <p:spPr>
          <a:xfrm>
            <a:off x="6096788" y="-167"/>
            <a:ext cx="6096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227b3cbff70_2_137"/>
          <p:cNvSpPr txBox="1">
            <a:spLocks noGrp="1"/>
          </p:cNvSpPr>
          <p:nvPr>
            <p:ph type="title"/>
          </p:nvPr>
        </p:nvSpPr>
        <p:spPr>
          <a:xfrm>
            <a:off x="354046" y="1644233"/>
            <a:ext cx="53943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5" name="Google Shape;55;g227b3cbff70_2_137"/>
          <p:cNvSpPr txBox="1">
            <a:spLocks noGrp="1"/>
          </p:cNvSpPr>
          <p:nvPr>
            <p:ph type="subTitle" idx="1"/>
          </p:nvPr>
        </p:nvSpPr>
        <p:spPr>
          <a:xfrm>
            <a:off x="354046" y="3737433"/>
            <a:ext cx="53943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g227b3cbff70_2_137"/>
          <p:cNvSpPr txBox="1">
            <a:spLocks noGrp="1"/>
          </p:cNvSpPr>
          <p:nvPr>
            <p:ph type="body" idx="2"/>
          </p:nvPr>
        </p:nvSpPr>
        <p:spPr>
          <a:xfrm>
            <a:off x="6586851" y="965433"/>
            <a:ext cx="51168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227b3cbff70_2_137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7b3cbff70_2_143"/>
          <p:cNvSpPr txBox="1">
            <a:spLocks noGrp="1"/>
          </p:cNvSpPr>
          <p:nvPr>
            <p:ph type="body" idx="1"/>
          </p:nvPr>
        </p:nvSpPr>
        <p:spPr>
          <a:xfrm>
            <a:off x="415654" y="5640767"/>
            <a:ext cx="799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g227b3cbff70_2_143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7b3cbff70_2_146"/>
          <p:cNvSpPr txBox="1">
            <a:spLocks noGrp="1"/>
          </p:cNvSpPr>
          <p:nvPr>
            <p:ph type="title" hasCustomPrompt="1"/>
          </p:nvPr>
        </p:nvSpPr>
        <p:spPr>
          <a:xfrm>
            <a:off x="415654" y="1474833"/>
            <a:ext cx="113622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3" name="Google Shape;63;g227b3cbff70_2_146"/>
          <p:cNvSpPr txBox="1">
            <a:spLocks noGrp="1"/>
          </p:cNvSpPr>
          <p:nvPr>
            <p:ph type="body" idx="1"/>
          </p:nvPr>
        </p:nvSpPr>
        <p:spPr>
          <a:xfrm>
            <a:off x="415654" y="4202967"/>
            <a:ext cx="113622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227b3cbff70_2_146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7b3cbff70_2_150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7b3cbff70_2_161"/>
          <p:cNvSpPr/>
          <p:nvPr/>
        </p:nvSpPr>
        <p:spPr>
          <a:xfrm>
            <a:off x="0" y="2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27b3cbff70_2_161"/>
          <p:cNvSpPr txBox="1">
            <a:spLocks noGrp="1"/>
          </p:cNvSpPr>
          <p:nvPr>
            <p:ph type="title"/>
          </p:nvPr>
        </p:nvSpPr>
        <p:spPr>
          <a:xfrm>
            <a:off x="4226620" y="655528"/>
            <a:ext cx="37404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100" b="1" i="0">
                <a:solidFill>
                  <a:srgbClr val="0409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227b3cbff70_2_161"/>
          <p:cNvSpPr txBox="1">
            <a:spLocks noGrp="1"/>
          </p:cNvSpPr>
          <p:nvPr>
            <p:ph type="ftr" idx="11"/>
          </p:nvPr>
        </p:nvSpPr>
        <p:spPr>
          <a:xfrm>
            <a:off x="4145816" y="6377940"/>
            <a:ext cx="390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g227b3cbff70_2_161"/>
          <p:cNvSpPr txBox="1">
            <a:spLocks noGrp="1"/>
          </p:cNvSpPr>
          <p:nvPr>
            <p:ph type="dt" idx="10"/>
          </p:nvPr>
        </p:nvSpPr>
        <p:spPr>
          <a:xfrm>
            <a:off x="609679" y="6377940"/>
            <a:ext cx="280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g227b3cbff70_2_161"/>
          <p:cNvSpPr txBox="1">
            <a:spLocks noGrp="1"/>
          </p:cNvSpPr>
          <p:nvPr>
            <p:ph type="sldNum" idx="12"/>
          </p:nvPr>
        </p:nvSpPr>
        <p:spPr>
          <a:xfrm>
            <a:off x="8779375" y="6377940"/>
            <a:ext cx="2804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7b3cbff70_2_167"/>
          <p:cNvSpPr txBox="1">
            <a:spLocks noGrp="1"/>
          </p:cNvSpPr>
          <p:nvPr>
            <p:ph type="title"/>
          </p:nvPr>
        </p:nvSpPr>
        <p:spPr>
          <a:xfrm>
            <a:off x="4226620" y="655528"/>
            <a:ext cx="37404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100" b="1" i="0">
                <a:solidFill>
                  <a:srgbClr val="0409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227b3cbff70_2_167"/>
          <p:cNvSpPr txBox="1">
            <a:spLocks noGrp="1"/>
          </p:cNvSpPr>
          <p:nvPr>
            <p:ph type="body" idx="1"/>
          </p:nvPr>
        </p:nvSpPr>
        <p:spPr>
          <a:xfrm>
            <a:off x="609679" y="1577340"/>
            <a:ext cx="109743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27b3cbff70_2_167"/>
          <p:cNvSpPr txBox="1">
            <a:spLocks noGrp="1"/>
          </p:cNvSpPr>
          <p:nvPr>
            <p:ph type="ftr" idx="11"/>
          </p:nvPr>
        </p:nvSpPr>
        <p:spPr>
          <a:xfrm>
            <a:off x="4145816" y="6377940"/>
            <a:ext cx="390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g227b3cbff70_2_167"/>
          <p:cNvSpPr txBox="1">
            <a:spLocks noGrp="1"/>
          </p:cNvSpPr>
          <p:nvPr>
            <p:ph type="dt" idx="10"/>
          </p:nvPr>
        </p:nvSpPr>
        <p:spPr>
          <a:xfrm>
            <a:off x="609679" y="6377940"/>
            <a:ext cx="280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g227b3cbff70_2_167"/>
          <p:cNvSpPr txBox="1">
            <a:spLocks noGrp="1"/>
          </p:cNvSpPr>
          <p:nvPr>
            <p:ph type="sldNum" idx="12"/>
          </p:nvPr>
        </p:nvSpPr>
        <p:spPr>
          <a:xfrm>
            <a:off x="8779375" y="6377940"/>
            <a:ext cx="2804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7b3cbff70_2_173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5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227b3cbff70_2_1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9945" cy="85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227b3cbff70_2_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3847" y="6366942"/>
            <a:ext cx="919609" cy="49105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27b3cbff70_2_173"/>
          <p:cNvSpPr/>
          <p:nvPr/>
        </p:nvSpPr>
        <p:spPr>
          <a:xfrm>
            <a:off x="3264128" y="2965035"/>
            <a:ext cx="2028605" cy="0"/>
          </a:xfrm>
          <a:custGeom>
            <a:avLst/>
            <a:gdLst/>
            <a:ahLst/>
            <a:cxnLst/>
            <a:rect l="l" t="t" r="r" b="b"/>
            <a:pathLst>
              <a:path w="3039109" h="120000" extrusionOk="0">
                <a:moveTo>
                  <a:pt x="0" y="0"/>
                </a:moveTo>
                <a:lnTo>
                  <a:pt x="3038585" y="0"/>
                </a:lnTo>
              </a:path>
            </a:pathLst>
          </a:custGeom>
          <a:noFill/>
          <a:ln w="47600" cap="flat" cmpd="sng">
            <a:solidFill>
              <a:srgbClr val="0409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227b3cbff70_2_173"/>
          <p:cNvSpPr/>
          <p:nvPr/>
        </p:nvSpPr>
        <p:spPr>
          <a:xfrm>
            <a:off x="7136982" y="2959229"/>
            <a:ext cx="2015042" cy="48320"/>
          </a:xfrm>
          <a:custGeom>
            <a:avLst/>
            <a:gdLst/>
            <a:ahLst/>
            <a:cxnLst/>
            <a:rect l="l" t="t" r="r" b="b"/>
            <a:pathLst>
              <a:path w="3018790" h="72389" extrusionOk="0">
                <a:moveTo>
                  <a:pt x="0" y="71930"/>
                </a:moveTo>
                <a:lnTo>
                  <a:pt x="3018638" y="0"/>
                </a:lnTo>
              </a:path>
            </a:pathLst>
          </a:custGeom>
          <a:noFill/>
          <a:ln w="47600" cap="flat" cmpd="sng">
            <a:solidFill>
              <a:srgbClr val="0409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227b3cbff70_2_173"/>
          <p:cNvSpPr/>
          <p:nvPr/>
        </p:nvSpPr>
        <p:spPr>
          <a:xfrm>
            <a:off x="4022282" y="2627972"/>
            <a:ext cx="4464544" cy="472607"/>
          </a:xfrm>
          <a:custGeom>
            <a:avLst/>
            <a:gdLst/>
            <a:ahLst/>
            <a:cxnLst/>
            <a:rect l="l" t="t" r="r" b="b"/>
            <a:pathLst>
              <a:path w="6688455" h="708025" extrusionOk="0">
                <a:moveTo>
                  <a:pt x="6510956" y="708024"/>
                </a:moveTo>
                <a:lnTo>
                  <a:pt x="176956" y="708024"/>
                </a:lnTo>
                <a:lnTo>
                  <a:pt x="129914" y="701701"/>
                </a:lnTo>
                <a:lnTo>
                  <a:pt x="87643" y="683858"/>
                </a:lnTo>
                <a:lnTo>
                  <a:pt x="51829" y="656180"/>
                </a:lnTo>
                <a:lnTo>
                  <a:pt x="24159" y="620357"/>
                </a:lnTo>
                <a:lnTo>
                  <a:pt x="6321" y="578073"/>
                </a:lnTo>
                <a:lnTo>
                  <a:pt x="0" y="531018"/>
                </a:lnTo>
                <a:lnTo>
                  <a:pt x="0" y="177006"/>
                </a:lnTo>
                <a:lnTo>
                  <a:pt x="6321" y="129950"/>
                </a:lnTo>
                <a:lnTo>
                  <a:pt x="24159" y="87667"/>
                </a:lnTo>
                <a:lnTo>
                  <a:pt x="51829" y="51843"/>
                </a:lnTo>
                <a:lnTo>
                  <a:pt x="87643" y="24166"/>
                </a:lnTo>
                <a:lnTo>
                  <a:pt x="129914" y="6322"/>
                </a:lnTo>
                <a:lnTo>
                  <a:pt x="176956" y="0"/>
                </a:lnTo>
                <a:lnTo>
                  <a:pt x="6510956" y="0"/>
                </a:lnTo>
                <a:lnTo>
                  <a:pt x="6578674" y="13473"/>
                </a:lnTo>
                <a:lnTo>
                  <a:pt x="6636083" y="51843"/>
                </a:lnTo>
                <a:lnTo>
                  <a:pt x="6674442" y="109268"/>
                </a:lnTo>
                <a:lnTo>
                  <a:pt x="6687912" y="177006"/>
                </a:lnTo>
                <a:lnTo>
                  <a:pt x="6687912" y="531018"/>
                </a:lnTo>
                <a:lnTo>
                  <a:pt x="6674442" y="598755"/>
                </a:lnTo>
                <a:lnTo>
                  <a:pt x="6636083" y="656180"/>
                </a:lnTo>
                <a:lnTo>
                  <a:pt x="6578674" y="694550"/>
                </a:lnTo>
                <a:lnTo>
                  <a:pt x="6510956" y="708024"/>
                </a:lnTo>
                <a:close/>
              </a:path>
            </a:pathLst>
          </a:custGeom>
          <a:solidFill>
            <a:srgbClr val="5CB5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27b3cbff70_2_173"/>
          <p:cNvSpPr txBox="1">
            <a:spLocks noGrp="1"/>
          </p:cNvSpPr>
          <p:nvPr>
            <p:ph type="ftr" idx="11"/>
          </p:nvPr>
        </p:nvSpPr>
        <p:spPr>
          <a:xfrm>
            <a:off x="4145816" y="6377940"/>
            <a:ext cx="390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g227b3cbff70_2_173"/>
          <p:cNvSpPr txBox="1">
            <a:spLocks noGrp="1"/>
          </p:cNvSpPr>
          <p:nvPr>
            <p:ph type="dt" idx="10"/>
          </p:nvPr>
        </p:nvSpPr>
        <p:spPr>
          <a:xfrm>
            <a:off x="609679" y="6377940"/>
            <a:ext cx="280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g227b3cbff70_2_173"/>
          <p:cNvSpPr txBox="1">
            <a:spLocks noGrp="1"/>
          </p:cNvSpPr>
          <p:nvPr>
            <p:ph type="sldNum" idx="12"/>
          </p:nvPr>
        </p:nvSpPr>
        <p:spPr>
          <a:xfrm>
            <a:off x="8779375" y="6377940"/>
            <a:ext cx="2804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re de diapositive">
  <p:cSld name="1_Titre de diapositiv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7b3cbff70_2_183"/>
          <p:cNvSpPr>
            <a:spLocks noGrp="1"/>
          </p:cNvSpPr>
          <p:nvPr>
            <p:ph type="pic" idx="2"/>
          </p:nvPr>
        </p:nvSpPr>
        <p:spPr>
          <a:xfrm>
            <a:off x="0" y="0"/>
            <a:ext cx="121935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g227b3cbff70_2_183"/>
          <p:cNvSpPr/>
          <p:nvPr/>
        </p:nvSpPr>
        <p:spPr>
          <a:xfrm>
            <a:off x="446592" y="4284627"/>
            <a:ext cx="11294400" cy="201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27b3cbff70_2_183"/>
          <p:cNvSpPr txBox="1">
            <a:spLocks noGrp="1"/>
          </p:cNvSpPr>
          <p:nvPr>
            <p:ph type="subTitle" idx="1"/>
          </p:nvPr>
        </p:nvSpPr>
        <p:spPr>
          <a:xfrm>
            <a:off x="581270" y="5695850"/>
            <a:ext cx="10995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rgbClr val="00B0F0"/>
                </a:solidFill>
              </a:defRPr>
            </a:lvl1pPr>
            <a:lvl2pPr lvl="1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227b3cbff70_2_183"/>
          <p:cNvSpPr/>
          <p:nvPr/>
        </p:nvSpPr>
        <p:spPr>
          <a:xfrm>
            <a:off x="446592" y="4114808"/>
            <a:ext cx="11294400" cy="91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227b3cbff70_2_183"/>
          <p:cNvSpPr txBox="1">
            <a:spLocks noGrp="1"/>
          </p:cNvSpPr>
          <p:nvPr>
            <p:ph type="ctrTitle"/>
          </p:nvPr>
        </p:nvSpPr>
        <p:spPr>
          <a:xfrm>
            <a:off x="581267" y="4220836"/>
            <a:ext cx="10995000" cy="14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Add12">
  <p:cSld name="SlideAdd1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27b3cbff70_2_159"/>
          <p:cNvSpPr>
            <a:spLocks noGrp="1"/>
          </p:cNvSpPr>
          <p:nvPr>
            <p:ph type="pic" idx="2"/>
          </p:nvPr>
        </p:nvSpPr>
        <p:spPr>
          <a:xfrm>
            <a:off x="5299420" y="1808132"/>
            <a:ext cx="6894300" cy="5049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Add7">
  <p:cSld name="SlideAdd7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7b3cbff70_2_191"/>
          <p:cNvSpPr>
            <a:spLocks noGrp="1"/>
          </p:cNvSpPr>
          <p:nvPr>
            <p:ph type="pic" idx="2"/>
          </p:nvPr>
        </p:nvSpPr>
        <p:spPr>
          <a:xfrm>
            <a:off x="0" y="0"/>
            <a:ext cx="121935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7b3cbff70_2_195"/>
          <p:cNvSpPr>
            <a:spLocks noGrp="1"/>
          </p:cNvSpPr>
          <p:nvPr>
            <p:ph type="pic" idx="2"/>
          </p:nvPr>
        </p:nvSpPr>
        <p:spPr>
          <a:xfrm>
            <a:off x="-11503" y="0"/>
            <a:ext cx="12205200" cy="27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7b3cbff70_2_197"/>
          <p:cNvSpPr>
            <a:spLocks noGrp="1"/>
          </p:cNvSpPr>
          <p:nvPr>
            <p:ph type="pic" idx="2"/>
          </p:nvPr>
        </p:nvSpPr>
        <p:spPr>
          <a:xfrm>
            <a:off x="0" y="1"/>
            <a:ext cx="67695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cxnSp>
        <p:nvCxnSpPr>
          <p:cNvPr id="41" name="Google Shape;41;p21"/>
          <p:cNvCxnSpPr/>
          <p:nvPr/>
        </p:nvCxnSpPr>
        <p:spPr>
          <a:xfrm>
            <a:off x="1077845" y="6423877"/>
            <a:ext cx="1513827" cy="0"/>
          </a:xfrm>
          <a:prstGeom prst="straightConnector1">
            <a:avLst/>
          </a:prstGeom>
          <a:noFill/>
          <a:ln w="25400" cap="flat" cmpd="sng">
            <a:solidFill>
              <a:srgbClr val="35AAE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85864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Add24">
  <p:cSld name="SlideAdd2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7b3cbff70_20_51"/>
          <p:cNvSpPr>
            <a:spLocks noGrp="1"/>
          </p:cNvSpPr>
          <p:nvPr>
            <p:ph type="pic" idx="2"/>
          </p:nvPr>
        </p:nvSpPr>
        <p:spPr>
          <a:xfrm>
            <a:off x="6096793" y="1814649"/>
            <a:ext cx="6096794" cy="460202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Add7">
  <p:cSld name="SlideAdd7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7b3cbff70_20_42"/>
          <p:cNvSpPr>
            <a:spLocks noGrp="1"/>
          </p:cNvSpPr>
          <p:nvPr>
            <p:ph type="pic" idx="2"/>
          </p:nvPr>
        </p:nvSpPr>
        <p:spPr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Add12">
  <p:cSld name="SlideAdd1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7b3cbff70_20_44"/>
          <p:cNvSpPr>
            <a:spLocks noGrp="1"/>
          </p:cNvSpPr>
          <p:nvPr>
            <p:ph type="pic" idx="2"/>
          </p:nvPr>
        </p:nvSpPr>
        <p:spPr>
          <a:xfrm>
            <a:off x="5299420" y="1808132"/>
            <a:ext cx="6894168" cy="504986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7b3cbff70_20_46"/>
          <p:cNvSpPr>
            <a:spLocks noGrp="1"/>
          </p:cNvSpPr>
          <p:nvPr>
            <p:ph type="pic" idx="2"/>
          </p:nvPr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cxnSp>
        <p:nvCxnSpPr>
          <p:cNvPr id="124" name="Google Shape;124;g227b3cbff70_20_46"/>
          <p:cNvCxnSpPr/>
          <p:nvPr/>
        </p:nvCxnSpPr>
        <p:spPr>
          <a:xfrm>
            <a:off x="1077845" y="6423877"/>
            <a:ext cx="1513827" cy="0"/>
          </a:xfrm>
          <a:prstGeom prst="straightConnector1">
            <a:avLst/>
          </a:prstGeom>
          <a:noFill/>
          <a:ln w="25400" cap="flat" cmpd="sng">
            <a:solidFill>
              <a:srgbClr val="35AAE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Add17">
  <p:cSld name="SlideAdd1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7b3cbff70_20_49"/>
          <p:cNvSpPr>
            <a:spLocks noGrp="1"/>
          </p:cNvSpPr>
          <p:nvPr>
            <p:ph type="pic" idx="2"/>
          </p:nvPr>
        </p:nvSpPr>
        <p:spPr>
          <a:xfrm>
            <a:off x="3537" y="0"/>
            <a:ext cx="12190051" cy="515556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7b3cbff70_20_57"/>
          <p:cNvSpPr/>
          <p:nvPr/>
        </p:nvSpPr>
        <p:spPr>
          <a:xfrm>
            <a:off x="446592" y="3085765"/>
            <a:ext cx="11300404" cy="33381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27b3cbff70_20_57"/>
          <p:cNvSpPr txBox="1">
            <a:spLocks noGrp="1"/>
          </p:cNvSpPr>
          <p:nvPr>
            <p:ph type="ctrTitle"/>
          </p:nvPr>
        </p:nvSpPr>
        <p:spPr>
          <a:xfrm>
            <a:off x="581267" y="1020431"/>
            <a:ext cx="10994981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227b3cbff70_20_57"/>
          <p:cNvSpPr txBox="1">
            <a:spLocks noGrp="1"/>
          </p:cNvSpPr>
          <p:nvPr>
            <p:ph type="subTitle" idx="1"/>
          </p:nvPr>
        </p:nvSpPr>
        <p:spPr>
          <a:xfrm>
            <a:off x="581270" y="2495446"/>
            <a:ext cx="10994978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rgbClr val="00B0F0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227b3cbff70_20_57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227b3cbff70_20_57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227b3cbff70_20_57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27b3cbff70_2_152"/>
          <p:cNvSpPr txBox="1">
            <a:spLocks noGrp="1"/>
          </p:cNvSpPr>
          <p:nvPr>
            <p:ph type="title"/>
          </p:nvPr>
        </p:nvSpPr>
        <p:spPr>
          <a:xfrm>
            <a:off x="4226620" y="655528"/>
            <a:ext cx="37404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100" b="1" i="0">
                <a:solidFill>
                  <a:srgbClr val="0409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227b3cbff70_2_152"/>
          <p:cNvSpPr txBox="1">
            <a:spLocks noGrp="1"/>
          </p:cNvSpPr>
          <p:nvPr>
            <p:ph type="body" idx="1"/>
          </p:nvPr>
        </p:nvSpPr>
        <p:spPr>
          <a:xfrm>
            <a:off x="609679" y="1577340"/>
            <a:ext cx="53043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g227b3cbff70_2_152"/>
          <p:cNvSpPr txBox="1">
            <a:spLocks noGrp="1"/>
          </p:cNvSpPr>
          <p:nvPr>
            <p:ph type="body" idx="2"/>
          </p:nvPr>
        </p:nvSpPr>
        <p:spPr>
          <a:xfrm>
            <a:off x="6279691" y="1577340"/>
            <a:ext cx="53043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227b3cbff70_2_152"/>
          <p:cNvSpPr txBox="1">
            <a:spLocks noGrp="1"/>
          </p:cNvSpPr>
          <p:nvPr>
            <p:ph type="ftr" idx="11"/>
          </p:nvPr>
        </p:nvSpPr>
        <p:spPr>
          <a:xfrm>
            <a:off x="4145816" y="6377940"/>
            <a:ext cx="3901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g227b3cbff70_2_152"/>
          <p:cNvSpPr txBox="1">
            <a:spLocks noGrp="1"/>
          </p:cNvSpPr>
          <p:nvPr>
            <p:ph type="dt" idx="10"/>
          </p:nvPr>
        </p:nvSpPr>
        <p:spPr>
          <a:xfrm>
            <a:off x="609679" y="6377940"/>
            <a:ext cx="2804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g227b3cbff70_2_152"/>
          <p:cNvSpPr txBox="1">
            <a:spLocks noGrp="1"/>
          </p:cNvSpPr>
          <p:nvPr>
            <p:ph type="sldNum" idx="12"/>
          </p:nvPr>
        </p:nvSpPr>
        <p:spPr>
          <a:xfrm>
            <a:off x="8779375" y="6377940"/>
            <a:ext cx="2804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re de diapositive">
  <p:cSld name="1_Titre de diapositiv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7b3cbff70_20_64"/>
          <p:cNvSpPr>
            <a:spLocks noGrp="1"/>
          </p:cNvSpPr>
          <p:nvPr>
            <p:ph type="pic" idx="2"/>
          </p:nvPr>
        </p:nvSpPr>
        <p:spPr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227b3cbff70_20_64"/>
          <p:cNvSpPr/>
          <p:nvPr/>
        </p:nvSpPr>
        <p:spPr>
          <a:xfrm>
            <a:off x="446592" y="4284627"/>
            <a:ext cx="11294311" cy="201167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27b3cbff70_20_64"/>
          <p:cNvSpPr txBox="1">
            <a:spLocks noGrp="1"/>
          </p:cNvSpPr>
          <p:nvPr>
            <p:ph type="subTitle" idx="1"/>
          </p:nvPr>
        </p:nvSpPr>
        <p:spPr>
          <a:xfrm>
            <a:off x="581270" y="5695850"/>
            <a:ext cx="10994978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rgbClr val="00B0F0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g227b3cbff70_20_64"/>
          <p:cNvSpPr/>
          <p:nvPr/>
        </p:nvSpPr>
        <p:spPr>
          <a:xfrm>
            <a:off x="446592" y="4114808"/>
            <a:ext cx="11294311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27b3cbff70_20_64"/>
          <p:cNvSpPr txBox="1">
            <a:spLocks noGrp="1"/>
          </p:cNvSpPr>
          <p:nvPr>
            <p:ph type="ctrTitle"/>
          </p:nvPr>
        </p:nvSpPr>
        <p:spPr>
          <a:xfrm>
            <a:off x="581267" y="4220836"/>
            <a:ext cx="10994981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7b3cbff70_20_70"/>
          <p:cNvSpPr txBox="1">
            <a:spLocks noGrp="1"/>
          </p:cNvSpPr>
          <p:nvPr>
            <p:ph type="title"/>
          </p:nvPr>
        </p:nvSpPr>
        <p:spPr>
          <a:xfrm>
            <a:off x="581268" y="702156"/>
            <a:ext cx="11031053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27b3cbff70_20_70"/>
          <p:cNvSpPr txBox="1">
            <a:spLocks noGrp="1"/>
          </p:cNvSpPr>
          <p:nvPr>
            <p:ph type="body" idx="1"/>
          </p:nvPr>
        </p:nvSpPr>
        <p:spPr>
          <a:xfrm>
            <a:off x="581268" y="2340864"/>
            <a:ext cx="11031052" cy="363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43" name="Google Shape;143;g227b3cbff70_20_70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227b3cbff70_20_70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27b3cbff70_20_70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7b3cbff70_20_76"/>
          <p:cNvSpPr/>
          <p:nvPr/>
        </p:nvSpPr>
        <p:spPr>
          <a:xfrm>
            <a:off x="447875" y="5141975"/>
            <a:ext cx="11292331" cy="125882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27b3cbff70_20_76"/>
          <p:cNvSpPr txBox="1">
            <a:spLocks noGrp="1"/>
          </p:cNvSpPr>
          <p:nvPr>
            <p:ph type="title"/>
          </p:nvPr>
        </p:nvSpPr>
        <p:spPr>
          <a:xfrm>
            <a:off x="581269" y="2393951"/>
            <a:ext cx="11031052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227b3cbff70_20_76"/>
          <p:cNvSpPr txBox="1">
            <a:spLocks noGrp="1"/>
          </p:cNvSpPr>
          <p:nvPr>
            <p:ph type="body" idx="1"/>
          </p:nvPr>
        </p:nvSpPr>
        <p:spPr>
          <a:xfrm>
            <a:off x="581268" y="4541417"/>
            <a:ext cx="11031052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g227b3cbff70_20_76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27b3cbff70_20_76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227b3cbff70_20_76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7b3cbff70_20_83"/>
          <p:cNvSpPr txBox="1">
            <a:spLocks noGrp="1"/>
          </p:cNvSpPr>
          <p:nvPr>
            <p:ph type="title"/>
          </p:nvPr>
        </p:nvSpPr>
        <p:spPr>
          <a:xfrm>
            <a:off x="581269" y="729658"/>
            <a:ext cx="11031053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227b3cbff70_20_83"/>
          <p:cNvSpPr txBox="1">
            <a:spLocks noGrp="1"/>
          </p:cNvSpPr>
          <p:nvPr>
            <p:ph type="body" idx="1"/>
          </p:nvPr>
        </p:nvSpPr>
        <p:spPr>
          <a:xfrm>
            <a:off x="581269" y="2228004"/>
            <a:ext cx="5195444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56" name="Google Shape;156;g227b3cbff70_20_83"/>
          <p:cNvSpPr txBox="1">
            <a:spLocks noGrp="1"/>
          </p:cNvSpPr>
          <p:nvPr>
            <p:ph type="body" idx="2"/>
          </p:nvPr>
        </p:nvSpPr>
        <p:spPr>
          <a:xfrm>
            <a:off x="6416875" y="2228004"/>
            <a:ext cx="5195446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57" name="Google Shape;157;g227b3cbff70_20_83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227b3cbff70_20_83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227b3cbff70_20_83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7b3cbff70_20_90"/>
          <p:cNvSpPr txBox="1">
            <a:spLocks noGrp="1"/>
          </p:cNvSpPr>
          <p:nvPr>
            <p:ph type="title"/>
          </p:nvPr>
        </p:nvSpPr>
        <p:spPr>
          <a:xfrm>
            <a:off x="581269" y="729658"/>
            <a:ext cx="11031053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227b3cbff70_20_90"/>
          <p:cNvSpPr txBox="1">
            <a:spLocks noGrp="1"/>
          </p:cNvSpPr>
          <p:nvPr>
            <p:ph type="body" idx="1"/>
          </p:nvPr>
        </p:nvSpPr>
        <p:spPr>
          <a:xfrm>
            <a:off x="581267" y="2905648"/>
            <a:ext cx="5195446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8"/>
              <a:buNone/>
              <a:defRPr sz="2400" b="1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63" name="Google Shape;163;g227b3cbff70_20_90"/>
          <p:cNvSpPr txBox="1">
            <a:spLocks noGrp="1"/>
          </p:cNvSpPr>
          <p:nvPr>
            <p:ph type="body" idx="2"/>
          </p:nvPr>
        </p:nvSpPr>
        <p:spPr>
          <a:xfrm>
            <a:off x="581270" y="3580810"/>
            <a:ext cx="5195443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64" name="Google Shape;164;g227b3cbff70_20_90"/>
          <p:cNvSpPr txBox="1">
            <a:spLocks noGrp="1"/>
          </p:cNvSpPr>
          <p:nvPr>
            <p:ph type="body" idx="3"/>
          </p:nvPr>
        </p:nvSpPr>
        <p:spPr>
          <a:xfrm>
            <a:off x="6416874" y="2905650"/>
            <a:ext cx="5195447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sz="2400" b="1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65" name="Google Shape;165;g227b3cbff70_20_90"/>
          <p:cNvSpPr txBox="1">
            <a:spLocks noGrp="1"/>
          </p:cNvSpPr>
          <p:nvPr>
            <p:ph type="body" idx="4"/>
          </p:nvPr>
        </p:nvSpPr>
        <p:spPr>
          <a:xfrm>
            <a:off x="6416873" y="3580810"/>
            <a:ext cx="5195448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66" name="Google Shape;166;g227b3cbff70_20_90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227b3cbff70_20_90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227b3cbff70_20_90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7b3cbff70_20_99"/>
          <p:cNvSpPr txBox="1">
            <a:spLocks noGrp="1"/>
          </p:cNvSpPr>
          <p:nvPr>
            <p:ph type="title"/>
          </p:nvPr>
        </p:nvSpPr>
        <p:spPr>
          <a:xfrm>
            <a:off x="575969" y="729658"/>
            <a:ext cx="11031053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227b3cbff70_20_99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227b3cbff70_20_99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227b3cbff70_20_99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uniquement">
  <p:cSld name="3_Titre uniquem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7b3cbff70_20_104"/>
          <p:cNvSpPr/>
          <p:nvPr/>
        </p:nvSpPr>
        <p:spPr>
          <a:xfrm>
            <a:off x="-8627" y="5120640"/>
            <a:ext cx="12202215" cy="173260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27b3cbff70_20_104"/>
          <p:cNvSpPr txBox="1">
            <a:spLocks noGrp="1"/>
          </p:cNvSpPr>
          <p:nvPr>
            <p:ph type="title"/>
          </p:nvPr>
        </p:nvSpPr>
        <p:spPr>
          <a:xfrm>
            <a:off x="575969" y="729658"/>
            <a:ext cx="11031053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227b3cbff70_20_104"/>
          <p:cNvSpPr txBox="1">
            <a:spLocks noGrp="1"/>
          </p:cNvSpPr>
          <p:nvPr>
            <p:ph type="body" idx="1"/>
          </p:nvPr>
        </p:nvSpPr>
        <p:spPr>
          <a:xfrm>
            <a:off x="759501" y="5330449"/>
            <a:ext cx="1938780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sz="4000" b="1">
                <a:solidFill>
                  <a:srgbClr val="4653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78" name="Google Shape;178;g227b3cbff70_20_104"/>
          <p:cNvSpPr txBox="1">
            <a:spLocks noGrp="1"/>
          </p:cNvSpPr>
          <p:nvPr>
            <p:ph type="body" idx="2"/>
          </p:nvPr>
        </p:nvSpPr>
        <p:spPr>
          <a:xfrm>
            <a:off x="759504" y="5958719"/>
            <a:ext cx="1938780" cy="63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79" name="Google Shape;179;g227b3cbff70_20_104"/>
          <p:cNvSpPr txBox="1">
            <a:spLocks noGrp="1"/>
          </p:cNvSpPr>
          <p:nvPr>
            <p:ph type="body" idx="3"/>
          </p:nvPr>
        </p:nvSpPr>
        <p:spPr>
          <a:xfrm>
            <a:off x="3643372" y="5330449"/>
            <a:ext cx="1938780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sz="4000" b="1">
                <a:solidFill>
                  <a:srgbClr val="00B0F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80" name="Google Shape;180;g227b3cbff70_20_104"/>
          <p:cNvSpPr txBox="1">
            <a:spLocks noGrp="1"/>
          </p:cNvSpPr>
          <p:nvPr>
            <p:ph type="body" idx="4"/>
          </p:nvPr>
        </p:nvSpPr>
        <p:spPr>
          <a:xfrm>
            <a:off x="3643375" y="5958719"/>
            <a:ext cx="1938780" cy="63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81" name="Google Shape;181;g227b3cbff70_20_104"/>
          <p:cNvSpPr txBox="1">
            <a:spLocks noGrp="1"/>
          </p:cNvSpPr>
          <p:nvPr>
            <p:ph type="body" idx="5"/>
          </p:nvPr>
        </p:nvSpPr>
        <p:spPr>
          <a:xfrm>
            <a:off x="6527242" y="5330449"/>
            <a:ext cx="1938780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sz="4000" b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82" name="Google Shape;182;g227b3cbff70_20_104"/>
          <p:cNvSpPr txBox="1">
            <a:spLocks noGrp="1"/>
          </p:cNvSpPr>
          <p:nvPr>
            <p:ph type="body" idx="6"/>
          </p:nvPr>
        </p:nvSpPr>
        <p:spPr>
          <a:xfrm>
            <a:off x="6527245" y="5958719"/>
            <a:ext cx="1938780" cy="63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83" name="Google Shape;183;g227b3cbff70_20_104"/>
          <p:cNvSpPr txBox="1">
            <a:spLocks noGrp="1"/>
          </p:cNvSpPr>
          <p:nvPr>
            <p:ph type="body" idx="7"/>
          </p:nvPr>
        </p:nvSpPr>
        <p:spPr>
          <a:xfrm>
            <a:off x="9411114" y="5330449"/>
            <a:ext cx="1938780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sz="4000" b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84" name="Google Shape;184;g227b3cbff70_20_104"/>
          <p:cNvSpPr txBox="1">
            <a:spLocks noGrp="1"/>
          </p:cNvSpPr>
          <p:nvPr>
            <p:ph type="body" idx="8"/>
          </p:nvPr>
        </p:nvSpPr>
        <p:spPr>
          <a:xfrm>
            <a:off x="9411117" y="5958719"/>
            <a:ext cx="1938780" cy="63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uniquement">
  <p:cSld name="1_Titre uniqueme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7b3cbff70_20_115"/>
          <p:cNvSpPr/>
          <p:nvPr/>
        </p:nvSpPr>
        <p:spPr>
          <a:xfrm>
            <a:off x="1" y="0"/>
            <a:ext cx="12193588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27b3cbff70_20_115"/>
          <p:cNvSpPr txBox="1">
            <a:spLocks noGrp="1"/>
          </p:cNvSpPr>
          <p:nvPr>
            <p:ph type="title"/>
          </p:nvPr>
        </p:nvSpPr>
        <p:spPr>
          <a:xfrm>
            <a:off x="575969" y="729658"/>
            <a:ext cx="11031053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227b3cbff70_20_115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227b3cbff70_20_115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g227b3cbff70_20_115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1" name="Google Shape;191;g227b3cbff70_20_115"/>
          <p:cNvSpPr>
            <a:spLocks noGrp="1"/>
          </p:cNvSpPr>
          <p:nvPr>
            <p:ph type="pic" idx="2"/>
          </p:nvPr>
        </p:nvSpPr>
        <p:spPr>
          <a:xfrm>
            <a:off x="0" y="5271009"/>
            <a:ext cx="12193588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g227b3cbff70_20_115"/>
          <p:cNvSpPr/>
          <p:nvPr/>
        </p:nvSpPr>
        <p:spPr>
          <a:xfrm>
            <a:off x="446592" y="457200"/>
            <a:ext cx="3703802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27b3cbff70_20_115"/>
          <p:cNvSpPr/>
          <p:nvPr/>
        </p:nvSpPr>
        <p:spPr>
          <a:xfrm>
            <a:off x="8043195" y="453643"/>
            <a:ext cx="3703802" cy="98554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27b3cbff70_20_115"/>
          <p:cNvSpPr/>
          <p:nvPr/>
        </p:nvSpPr>
        <p:spPr>
          <a:xfrm>
            <a:off x="4242383" y="457200"/>
            <a:ext cx="3703802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uniquement">
  <p:cSld name="2_Titre uniqueme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7b3cbff70_20_125"/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27b3cbff70_20_125"/>
          <p:cNvSpPr txBox="1">
            <a:spLocks noGrp="1"/>
          </p:cNvSpPr>
          <p:nvPr>
            <p:ph type="title"/>
          </p:nvPr>
        </p:nvSpPr>
        <p:spPr>
          <a:xfrm>
            <a:off x="575969" y="729658"/>
            <a:ext cx="11031053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227b3cbff70_20_125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227b3cbff70_20_125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g227b3cbff70_20_125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1" name="Google Shape;201;g227b3cbff70_20_125"/>
          <p:cNvSpPr/>
          <p:nvPr/>
        </p:nvSpPr>
        <p:spPr>
          <a:xfrm>
            <a:off x="575969" y="1972490"/>
            <a:ext cx="2468073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g227b3cbff70_20_125"/>
          <p:cNvSpPr/>
          <p:nvPr/>
        </p:nvSpPr>
        <p:spPr>
          <a:xfrm>
            <a:off x="3430296" y="1972490"/>
            <a:ext cx="2468073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Google Shape;203;g227b3cbff70_20_125"/>
          <p:cNvSpPr/>
          <p:nvPr/>
        </p:nvSpPr>
        <p:spPr>
          <a:xfrm>
            <a:off x="6284623" y="1972490"/>
            <a:ext cx="2468073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g227b3cbff70_20_125"/>
          <p:cNvSpPr/>
          <p:nvPr/>
        </p:nvSpPr>
        <p:spPr>
          <a:xfrm>
            <a:off x="9138948" y="1972490"/>
            <a:ext cx="2468073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g227b3cbff70_20_125"/>
          <p:cNvSpPr txBox="1">
            <a:spLocks noGrp="1"/>
          </p:cNvSpPr>
          <p:nvPr>
            <p:ph type="body" idx="1"/>
          </p:nvPr>
        </p:nvSpPr>
        <p:spPr>
          <a:xfrm>
            <a:off x="581268" y="2988377"/>
            <a:ext cx="2493155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1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g227b3cbff70_20_125"/>
          <p:cNvSpPr txBox="1">
            <a:spLocks noGrp="1"/>
          </p:cNvSpPr>
          <p:nvPr>
            <p:ph type="body" idx="2"/>
          </p:nvPr>
        </p:nvSpPr>
        <p:spPr>
          <a:xfrm>
            <a:off x="581270" y="3584517"/>
            <a:ext cx="2493153" cy="165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07" name="Google Shape;207;g227b3cbff70_20_125"/>
          <p:cNvSpPr txBox="1">
            <a:spLocks noGrp="1"/>
          </p:cNvSpPr>
          <p:nvPr>
            <p:ph type="body" idx="3"/>
          </p:nvPr>
        </p:nvSpPr>
        <p:spPr>
          <a:xfrm>
            <a:off x="6299292" y="2988378"/>
            <a:ext cx="2493155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1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g227b3cbff70_20_125"/>
          <p:cNvSpPr txBox="1">
            <a:spLocks noGrp="1"/>
          </p:cNvSpPr>
          <p:nvPr>
            <p:ph type="body" idx="4"/>
          </p:nvPr>
        </p:nvSpPr>
        <p:spPr>
          <a:xfrm>
            <a:off x="6299291" y="3584517"/>
            <a:ext cx="2493155" cy="165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09" name="Google Shape;209;g227b3cbff70_20_125"/>
          <p:cNvSpPr txBox="1">
            <a:spLocks noGrp="1"/>
          </p:cNvSpPr>
          <p:nvPr>
            <p:ph type="body" idx="5"/>
          </p:nvPr>
        </p:nvSpPr>
        <p:spPr>
          <a:xfrm>
            <a:off x="3444965" y="2988377"/>
            <a:ext cx="2493155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1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g227b3cbff70_20_125"/>
          <p:cNvSpPr txBox="1">
            <a:spLocks noGrp="1"/>
          </p:cNvSpPr>
          <p:nvPr>
            <p:ph type="body" idx="6"/>
          </p:nvPr>
        </p:nvSpPr>
        <p:spPr>
          <a:xfrm>
            <a:off x="3444967" y="3584517"/>
            <a:ext cx="2493153" cy="165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11" name="Google Shape;211;g227b3cbff70_20_125"/>
          <p:cNvSpPr txBox="1">
            <a:spLocks noGrp="1"/>
          </p:cNvSpPr>
          <p:nvPr>
            <p:ph type="body" idx="7"/>
          </p:nvPr>
        </p:nvSpPr>
        <p:spPr>
          <a:xfrm>
            <a:off x="9139997" y="2988378"/>
            <a:ext cx="2493155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1">
                <a:solidFill>
                  <a:srgbClr val="00B0F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212" name="Google Shape;212;g227b3cbff70_20_125"/>
          <p:cNvSpPr txBox="1">
            <a:spLocks noGrp="1"/>
          </p:cNvSpPr>
          <p:nvPr>
            <p:ph type="body" idx="8"/>
          </p:nvPr>
        </p:nvSpPr>
        <p:spPr>
          <a:xfrm>
            <a:off x="9139996" y="3584517"/>
            <a:ext cx="2493155" cy="165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13" name="Google Shape;213;g227b3cbff70_20_125"/>
          <p:cNvSpPr/>
          <p:nvPr/>
        </p:nvSpPr>
        <p:spPr>
          <a:xfrm>
            <a:off x="446592" y="457200"/>
            <a:ext cx="3703802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27b3cbff70_20_125"/>
          <p:cNvSpPr/>
          <p:nvPr/>
        </p:nvSpPr>
        <p:spPr>
          <a:xfrm>
            <a:off x="8043195" y="453643"/>
            <a:ext cx="3703802" cy="98554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27b3cbff70_20_125"/>
          <p:cNvSpPr/>
          <p:nvPr/>
        </p:nvSpPr>
        <p:spPr>
          <a:xfrm>
            <a:off x="4242383" y="457200"/>
            <a:ext cx="3703802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27b3cbff70_20_125"/>
          <p:cNvSpPr>
            <a:spLocks noGrp="1"/>
          </p:cNvSpPr>
          <p:nvPr>
            <p:ph type="pic" idx="9"/>
          </p:nvPr>
        </p:nvSpPr>
        <p:spPr>
          <a:xfrm>
            <a:off x="0" y="5271009"/>
            <a:ext cx="12193588" cy="161287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7b3cbff70_20_147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g227b3cbff70_20_147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227b3cbff70_20_147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Add17">
  <p:cSld name="SlideAdd17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27b3cbff70_2_193"/>
          <p:cNvSpPr>
            <a:spLocks noGrp="1"/>
          </p:cNvSpPr>
          <p:nvPr>
            <p:ph type="pic" idx="2"/>
          </p:nvPr>
        </p:nvSpPr>
        <p:spPr>
          <a:xfrm>
            <a:off x="3537" y="0"/>
            <a:ext cx="12190200" cy="5155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7b3cbff70_20_151"/>
          <p:cNvSpPr/>
          <p:nvPr/>
        </p:nvSpPr>
        <p:spPr>
          <a:xfrm>
            <a:off x="447876" y="601201"/>
            <a:ext cx="3683203" cy="58154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27b3cbff70_20_151"/>
          <p:cNvSpPr txBox="1">
            <a:spLocks noGrp="1"/>
          </p:cNvSpPr>
          <p:nvPr>
            <p:ph type="title"/>
          </p:nvPr>
        </p:nvSpPr>
        <p:spPr>
          <a:xfrm>
            <a:off x="767957" y="933451"/>
            <a:ext cx="3032247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227b3cbff70_20_151"/>
          <p:cNvSpPr txBox="1">
            <a:spLocks noGrp="1"/>
          </p:cNvSpPr>
          <p:nvPr>
            <p:ph type="body" idx="1"/>
          </p:nvPr>
        </p:nvSpPr>
        <p:spPr>
          <a:xfrm>
            <a:off x="4901567" y="1179829"/>
            <a:ext cx="6651857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g227b3cbff70_20_151"/>
          <p:cNvSpPr txBox="1">
            <a:spLocks noGrp="1"/>
          </p:cNvSpPr>
          <p:nvPr>
            <p:ph type="body" idx="2"/>
          </p:nvPr>
        </p:nvSpPr>
        <p:spPr>
          <a:xfrm>
            <a:off x="767957" y="2836654"/>
            <a:ext cx="3032247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226" name="Google Shape;226;g227b3cbff70_20_151"/>
          <p:cNvSpPr txBox="1">
            <a:spLocks noGrp="1"/>
          </p:cNvSpPr>
          <p:nvPr>
            <p:ph type="dt" idx="10"/>
          </p:nvPr>
        </p:nvSpPr>
        <p:spPr>
          <a:xfrm>
            <a:off x="7606942" y="6456917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227b3cbff70_20_151"/>
          <p:cNvSpPr txBox="1">
            <a:spLocks noGrp="1"/>
          </p:cNvSpPr>
          <p:nvPr>
            <p:ph type="ftr" idx="11"/>
          </p:nvPr>
        </p:nvSpPr>
        <p:spPr>
          <a:xfrm>
            <a:off x="581268" y="6452591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227b3cbff70_20_151"/>
          <p:cNvSpPr txBox="1">
            <a:spLocks noGrp="1"/>
          </p:cNvSpPr>
          <p:nvPr>
            <p:ph type="sldNum" idx="12"/>
          </p:nvPr>
        </p:nvSpPr>
        <p:spPr>
          <a:xfrm>
            <a:off x="10559675" y="6456917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u avec légende">
  <p:cSld name="2_Contenu avec légend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7b3cbff70_20_159"/>
          <p:cNvSpPr>
            <a:spLocks noGrp="1"/>
          </p:cNvSpPr>
          <p:nvPr>
            <p:ph type="pic" idx="2"/>
          </p:nvPr>
        </p:nvSpPr>
        <p:spPr>
          <a:xfrm>
            <a:off x="1" y="0"/>
            <a:ext cx="4232826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g227b3cbff70_20_159"/>
          <p:cNvSpPr txBox="1">
            <a:spLocks noGrp="1"/>
          </p:cNvSpPr>
          <p:nvPr>
            <p:ph type="title"/>
          </p:nvPr>
        </p:nvSpPr>
        <p:spPr>
          <a:xfrm>
            <a:off x="4901566" y="709566"/>
            <a:ext cx="6651857" cy="69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Gill Sans"/>
              <a:buNone/>
              <a:defRPr sz="2400" b="0">
                <a:solidFill>
                  <a:srgbClr val="00B0F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g227b3cbff70_20_159"/>
          <p:cNvSpPr txBox="1">
            <a:spLocks noGrp="1"/>
          </p:cNvSpPr>
          <p:nvPr>
            <p:ph type="body" idx="1"/>
          </p:nvPr>
        </p:nvSpPr>
        <p:spPr>
          <a:xfrm>
            <a:off x="4901567" y="1632857"/>
            <a:ext cx="6651857" cy="4205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g227b3cbff70_20_159"/>
          <p:cNvSpPr txBox="1">
            <a:spLocks noGrp="1"/>
          </p:cNvSpPr>
          <p:nvPr>
            <p:ph type="dt" idx="10"/>
          </p:nvPr>
        </p:nvSpPr>
        <p:spPr>
          <a:xfrm>
            <a:off x="7606942" y="6456917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227b3cbff70_20_159"/>
          <p:cNvSpPr txBox="1">
            <a:spLocks noGrp="1"/>
          </p:cNvSpPr>
          <p:nvPr>
            <p:ph type="ftr" idx="11"/>
          </p:nvPr>
        </p:nvSpPr>
        <p:spPr>
          <a:xfrm>
            <a:off x="581268" y="6452591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g227b3cbff70_20_159"/>
          <p:cNvSpPr txBox="1">
            <a:spLocks noGrp="1"/>
          </p:cNvSpPr>
          <p:nvPr>
            <p:ph type="sldNum" idx="12"/>
          </p:nvPr>
        </p:nvSpPr>
        <p:spPr>
          <a:xfrm>
            <a:off x="10559675" y="6456917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u avec légende">
  <p:cSld name="1_Contenu avec légende">
    <p:bg>
      <p:bgPr>
        <a:solidFill>
          <a:schemeClr val="lt2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7b3cbff70_20_166"/>
          <p:cNvSpPr>
            <a:spLocks noGrp="1"/>
          </p:cNvSpPr>
          <p:nvPr>
            <p:ph type="pic" idx="2"/>
          </p:nvPr>
        </p:nvSpPr>
        <p:spPr>
          <a:xfrm>
            <a:off x="8624040" y="3322281"/>
            <a:ext cx="3368301" cy="3367862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g227b3cbff70_20_166"/>
          <p:cNvSpPr txBox="1">
            <a:spLocks noGrp="1"/>
          </p:cNvSpPr>
          <p:nvPr>
            <p:ph type="body" idx="1"/>
          </p:nvPr>
        </p:nvSpPr>
        <p:spPr>
          <a:xfrm>
            <a:off x="4901567" y="1179829"/>
            <a:ext cx="6651857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g227b3cbff70_20_166"/>
          <p:cNvSpPr/>
          <p:nvPr/>
        </p:nvSpPr>
        <p:spPr>
          <a:xfrm>
            <a:off x="447876" y="601201"/>
            <a:ext cx="3683203" cy="58154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27b3cbff70_20_166"/>
          <p:cNvSpPr>
            <a:spLocks noGrp="1"/>
          </p:cNvSpPr>
          <p:nvPr>
            <p:ph type="pic" idx="3"/>
          </p:nvPr>
        </p:nvSpPr>
        <p:spPr>
          <a:xfrm>
            <a:off x="768450" y="2312987"/>
            <a:ext cx="731615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g227b3cbff70_20_166"/>
          <p:cNvSpPr txBox="1">
            <a:spLocks noGrp="1"/>
          </p:cNvSpPr>
          <p:nvPr>
            <p:ph type="title"/>
          </p:nvPr>
        </p:nvSpPr>
        <p:spPr>
          <a:xfrm>
            <a:off x="767957" y="2647729"/>
            <a:ext cx="3032247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227b3cbff70_20_166"/>
          <p:cNvSpPr txBox="1">
            <a:spLocks noGrp="1"/>
          </p:cNvSpPr>
          <p:nvPr>
            <p:ph type="dt" idx="10"/>
          </p:nvPr>
        </p:nvSpPr>
        <p:spPr>
          <a:xfrm>
            <a:off x="7606942" y="6456917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g227b3cbff70_20_166"/>
          <p:cNvSpPr txBox="1">
            <a:spLocks noGrp="1"/>
          </p:cNvSpPr>
          <p:nvPr>
            <p:ph type="ftr" idx="11"/>
          </p:nvPr>
        </p:nvSpPr>
        <p:spPr>
          <a:xfrm>
            <a:off x="581268" y="6452591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g227b3cbff70_20_166"/>
          <p:cNvSpPr txBox="1">
            <a:spLocks noGrp="1"/>
          </p:cNvSpPr>
          <p:nvPr>
            <p:ph type="sldNum" idx="12"/>
          </p:nvPr>
        </p:nvSpPr>
        <p:spPr>
          <a:xfrm>
            <a:off x="10559675" y="6456917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u avec légende">
  <p:cSld name="3_Contenu avec légend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7b3cbff70_20_175"/>
          <p:cNvSpPr/>
          <p:nvPr/>
        </p:nvSpPr>
        <p:spPr>
          <a:xfrm>
            <a:off x="1" y="0"/>
            <a:ext cx="1219358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27b3cbff70_20_175"/>
          <p:cNvSpPr txBox="1">
            <a:spLocks noGrp="1"/>
          </p:cNvSpPr>
          <p:nvPr>
            <p:ph type="title"/>
          </p:nvPr>
        </p:nvSpPr>
        <p:spPr>
          <a:xfrm>
            <a:off x="767957" y="2647729"/>
            <a:ext cx="3032247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g227b3cbff70_20_175"/>
          <p:cNvSpPr txBox="1">
            <a:spLocks noGrp="1"/>
          </p:cNvSpPr>
          <p:nvPr>
            <p:ph type="body" idx="1"/>
          </p:nvPr>
        </p:nvSpPr>
        <p:spPr>
          <a:xfrm>
            <a:off x="4901567" y="1179829"/>
            <a:ext cx="6651857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lt1"/>
                </a:solidFill>
              </a:defRPr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lt1"/>
                </a:solidFill>
              </a:defRPr>
            </a:lvl2pPr>
            <a:lvl3pPr marL="1371600" lvl="2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lt1"/>
                </a:solidFill>
              </a:defRPr>
            </a:lvl3pPr>
            <a:lvl4pPr marL="1828800" lvl="3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4pPr>
            <a:lvl5pPr marL="2286000" lvl="4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5pPr>
            <a:lvl6pPr marL="2743200" lvl="5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g227b3cbff70_20_175"/>
          <p:cNvSpPr txBox="1">
            <a:spLocks noGrp="1"/>
          </p:cNvSpPr>
          <p:nvPr>
            <p:ph type="dt" idx="10"/>
          </p:nvPr>
        </p:nvSpPr>
        <p:spPr>
          <a:xfrm>
            <a:off x="7606942" y="6456917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g227b3cbff70_20_175"/>
          <p:cNvSpPr txBox="1">
            <a:spLocks noGrp="1"/>
          </p:cNvSpPr>
          <p:nvPr>
            <p:ph type="ftr" idx="11"/>
          </p:nvPr>
        </p:nvSpPr>
        <p:spPr>
          <a:xfrm>
            <a:off x="581268" y="6452591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227b3cbff70_20_175"/>
          <p:cNvSpPr txBox="1">
            <a:spLocks noGrp="1"/>
          </p:cNvSpPr>
          <p:nvPr>
            <p:ph type="sldNum" idx="12"/>
          </p:nvPr>
        </p:nvSpPr>
        <p:spPr>
          <a:xfrm>
            <a:off x="10559675" y="6456917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2" name="Google Shape;252;g227b3cbff70_20_175"/>
          <p:cNvSpPr/>
          <p:nvPr/>
        </p:nvSpPr>
        <p:spPr>
          <a:xfrm rot="5400000">
            <a:off x="1416155" y="3435834"/>
            <a:ext cx="5760720" cy="914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7b3cbff70_20_183"/>
          <p:cNvSpPr txBox="1">
            <a:spLocks noGrp="1"/>
          </p:cNvSpPr>
          <p:nvPr>
            <p:ph type="title"/>
          </p:nvPr>
        </p:nvSpPr>
        <p:spPr>
          <a:xfrm>
            <a:off x="581269" y="4693389"/>
            <a:ext cx="11031053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27b3cbff70_20_183"/>
          <p:cNvSpPr>
            <a:spLocks noGrp="1"/>
          </p:cNvSpPr>
          <p:nvPr>
            <p:ph type="pic" idx="2"/>
          </p:nvPr>
        </p:nvSpPr>
        <p:spPr>
          <a:xfrm>
            <a:off x="447876" y="641351"/>
            <a:ext cx="11292330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g227b3cbff70_20_183"/>
          <p:cNvSpPr txBox="1">
            <a:spLocks noGrp="1"/>
          </p:cNvSpPr>
          <p:nvPr>
            <p:ph type="body" idx="1"/>
          </p:nvPr>
        </p:nvSpPr>
        <p:spPr>
          <a:xfrm>
            <a:off x="581268" y="5260127"/>
            <a:ext cx="11031054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257" name="Google Shape;257;g227b3cbff70_20_183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227b3cbff70_20_183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g227b3cbff70_20_183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7b3cbff70_20_190"/>
          <p:cNvSpPr txBox="1">
            <a:spLocks noGrp="1"/>
          </p:cNvSpPr>
          <p:nvPr>
            <p:ph type="title"/>
          </p:nvPr>
        </p:nvSpPr>
        <p:spPr>
          <a:xfrm>
            <a:off x="581268" y="702156"/>
            <a:ext cx="11031053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g227b3cbff70_20_190"/>
          <p:cNvSpPr txBox="1">
            <a:spLocks noGrp="1"/>
          </p:cNvSpPr>
          <p:nvPr>
            <p:ph type="body" idx="1"/>
          </p:nvPr>
        </p:nvSpPr>
        <p:spPr>
          <a:xfrm rot="5400000">
            <a:off x="4270771" y="-1353500"/>
            <a:ext cx="3652047" cy="110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63" name="Google Shape;263;g227b3cbff70_20_190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227b3cbff70_20_190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g227b3cbff70_20_190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vertical et texte" type="vertTitleAndTx">
  <p:cSld name="VERTICAL_TITLE_AND_VERTICAL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7b3cbff70_20_196"/>
          <p:cNvSpPr/>
          <p:nvPr/>
        </p:nvSpPr>
        <p:spPr>
          <a:xfrm>
            <a:off x="8059201" y="599725"/>
            <a:ext cx="3687796" cy="58169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27b3cbff70_20_196"/>
          <p:cNvSpPr txBox="1">
            <a:spLocks noGrp="1"/>
          </p:cNvSpPr>
          <p:nvPr>
            <p:ph type="title"/>
          </p:nvPr>
        </p:nvSpPr>
        <p:spPr>
          <a:xfrm rot="5400000">
            <a:off x="7363910" y="1704959"/>
            <a:ext cx="4807326" cy="3124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g227b3cbff70_20_196"/>
          <p:cNvSpPr txBox="1">
            <a:spLocks noGrp="1"/>
          </p:cNvSpPr>
          <p:nvPr>
            <p:ph type="body" idx="1"/>
          </p:nvPr>
        </p:nvSpPr>
        <p:spPr>
          <a:xfrm rot="5400000">
            <a:off x="1952640" y="-314016"/>
            <a:ext cx="4807326" cy="716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70" name="Google Shape;270;g227b3cbff70_20_196"/>
          <p:cNvSpPr/>
          <p:nvPr/>
        </p:nvSpPr>
        <p:spPr>
          <a:xfrm>
            <a:off x="446592" y="457200"/>
            <a:ext cx="3703802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27b3cbff70_20_196"/>
          <p:cNvSpPr/>
          <p:nvPr/>
        </p:nvSpPr>
        <p:spPr>
          <a:xfrm>
            <a:off x="8043195" y="453643"/>
            <a:ext cx="3703802" cy="985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27b3cbff70_20_196"/>
          <p:cNvSpPr/>
          <p:nvPr/>
        </p:nvSpPr>
        <p:spPr>
          <a:xfrm>
            <a:off x="4242383" y="457200"/>
            <a:ext cx="3703802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227b3cbff70_20_196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g227b3cbff70_20_196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g227b3cbff70_20_196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27b3cbff70_2_111"/>
          <p:cNvSpPr txBox="1">
            <a:spLocks noGrp="1"/>
          </p:cNvSpPr>
          <p:nvPr>
            <p:ph type="ctrTitle"/>
          </p:nvPr>
        </p:nvSpPr>
        <p:spPr>
          <a:xfrm>
            <a:off x="415665" y="992767"/>
            <a:ext cx="113622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8" name="Google Shape;28;g227b3cbff70_2_111"/>
          <p:cNvSpPr txBox="1">
            <a:spLocks noGrp="1"/>
          </p:cNvSpPr>
          <p:nvPr>
            <p:ph type="subTitle" idx="1"/>
          </p:nvPr>
        </p:nvSpPr>
        <p:spPr>
          <a:xfrm>
            <a:off x="415654" y="3778833"/>
            <a:ext cx="113622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9" name="Google Shape;29;g227b3cbff70_2_111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27b3cbff70_2_115"/>
          <p:cNvSpPr txBox="1">
            <a:spLocks noGrp="1"/>
          </p:cNvSpPr>
          <p:nvPr>
            <p:ph type="title"/>
          </p:nvPr>
        </p:nvSpPr>
        <p:spPr>
          <a:xfrm>
            <a:off x="415654" y="2867800"/>
            <a:ext cx="113622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g227b3cbff70_2_115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27b3cbff70_2_118"/>
          <p:cNvSpPr txBox="1">
            <a:spLocks noGrp="1"/>
          </p:cNvSpPr>
          <p:nvPr>
            <p:ph type="title"/>
          </p:nvPr>
        </p:nvSpPr>
        <p:spPr>
          <a:xfrm>
            <a:off x="415654" y="593367"/>
            <a:ext cx="11362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227b3cbff70_2_118"/>
          <p:cNvSpPr txBox="1">
            <a:spLocks noGrp="1"/>
          </p:cNvSpPr>
          <p:nvPr>
            <p:ph type="body" idx="1"/>
          </p:nvPr>
        </p:nvSpPr>
        <p:spPr>
          <a:xfrm>
            <a:off x="415654" y="1536633"/>
            <a:ext cx="11362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g227b3cbff70_2_118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27b3cbff70_2_122"/>
          <p:cNvSpPr txBox="1">
            <a:spLocks noGrp="1"/>
          </p:cNvSpPr>
          <p:nvPr>
            <p:ph type="title"/>
          </p:nvPr>
        </p:nvSpPr>
        <p:spPr>
          <a:xfrm>
            <a:off x="415654" y="593367"/>
            <a:ext cx="11362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g227b3cbff70_2_122"/>
          <p:cNvSpPr txBox="1">
            <a:spLocks noGrp="1"/>
          </p:cNvSpPr>
          <p:nvPr>
            <p:ph type="body" idx="1"/>
          </p:nvPr>
        </p:nvSpPr>
        <p:spPr>
          <a:xfrm>
            <a:off x="415654" y="1536633"/>
            <a:ext cx="5334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g227b3cbff70_2_122"/>
          <p:cNvSpPr txBox="1">
            <a:spLocks noGrp="1"/>
          </p:cNvSpPr>
          <p:nvPr>
            <p:ph type="body" idx="2"/>
          </p:nvPr>
        </p:nvSpPr>
        <p:spPr>
          <a:xfrm>
            <a:off x="6444032" y="1536633"/>
            <a:ext cx="5334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g227b3cbff70_2_122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27b3cbff70_2_127"/>
          <p:cNvSpPr txBox="1">
            <a:spLocks noGrp="1"/>
          </p:cNvSpPr>
          <p:nvPr>
            <p:ph type="title"/>
          </p:nvPr>
        </p:nvSpPr>
        <p:spPr>
          <a:xfrm>
            <a:off x="415654" y="593367"/>
            <a:ext cx="11362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27b3cbff70_2_127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27b3cbff70_2_107"/>
          <p:cNvSpPr txBox="1">
            <a:spLocks noGrp="1"/>
          </p:cNvSpPr>
          <p:nvPr>
            <p:ph type="title"/>
          </p:nvPr>
        </p:nvSpPr>
        <p:spPr>
          <a:xfrm>
            <a:off x="415654" y="593367"/>
            <a:ext cx="11362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227b3cbff70_2_107"/>
          <p:cNvSpPr txBox="1">
            <a:spLocks noGrp="1"/>
          </p:cNvSpPr>
          <p:nvPr>
            <p:ph type="body" idx="1"/>
          </p:nvPr>
        </p:nvSpPr>
        <p:spPr>
          <a:xfrm>
            <a:off x="415654" y="1536633"/>
            <a:ext cx="11362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27b3cbff70_2_107"/>
          <p:cNvSpPr txBox="1">
            <a:spLocks noGrp="1"/>
          </p:cNvSpPr>
          <p:nvPr>
            <p:ph type="sldNum" idx="12"/>
          </p:nvPr>
        </p:nvSpPr>
        <p:spPr>
          <a:xfrm>
            <a:off x="1129807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98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7b3cbff70_20_31"/>
          <p:cNvSpPr txBox="1">
            <a:spLocks noGrp="1"/>
          </p:cNvSpPr>
          <p:nvPr>
            <p:ph type="title"/>
          </p:nvPr>
        </p:nvSpPr>
        <p:spPr>
          <a:xfrm>
            <a:off x="581268" y="705124"/>
            <a:ext cx="11031053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227b3cbff70_20_31"/>
          <p:cNvSpPr txBox="1">
            <a:spLocks noGrp="1"/>
          </p:cNvSpPr>
          <p:nvPr>
            <p:ph type="body" idx="1"/>
          </p:nvPr>
        </p:nvSpPr>
        <p:spPr>
          <a:xfrm>
            <a:off x="581268" y="2336003"/>
            <a:ext cx="11031053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4" name="Google Shape;104;g227b3cbff70_20_31"/>
          <p:cNvSpPr txBox="1">
            <a:spLocks noGrp="1"/>
          </p:cNvSpPr>
          <p:nvPr>
            <p:ph type="dt" idx="10"/>
          </p:nvPr>
        </p:nvSpPr>
        <p:spPr>
          <a:xfrm>
            <a:off x="7606942" y="6423915"/>
            <a:ext cx="28451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5" name="Google Shape;105;g227b3cbff70_20_31"/>
          <p:cNvSpPr txBox="1">
            <a:spLocks noGrp="1"/>
          </p:cNvSpPr>
          <p:nvPr>
            <p:ph type="ftr" idx="11"/>
          </p:nvPr>
        </p:nvSpPr>
        <p:spPr>
          <a:xfrm>
            <a:off x="581268" y="6423915"/>
            <a:ext cx="69181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6" name="Google Shape;106;g227b3cbff70_20_31"/>
          <p:cNvSpPr txBox="1">
            <a:spLocks noGrp="1"/>
          </p:cNvSpPr>
          <p:nvPr>
            <p:ph type="sldNum" idx="12"/>
          </p:nvPr>
        </p:nvSpPr>
        <p:spPr>
          <a:xfrm>
            <a:off x="10559675" y="6423915"/>
            <a:ext cx="10526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7" name="Google Shape;107;g227b3cbff70_20_31"/>
          <p:cNvSpPr/>
          <p:nvPr/>
        </p:nvSpPr>
        <p:spPr>
          <a:xfrm>
            <a:off x="446592" y="457200"/>
            <a:ext cx="3703802" cy="94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27b3cbff70_20_31"/>
          <p:cNvSpPr/>
          <p:nvPr/>
        </p:nvSpPr>
        <p:spPr>
          <a:xfrm>
            <a:off x="8043195" y="453643"/>
            <a:ext cx="3703802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27b3cbff70_20_31"/>
          <p:cNvSpPr/>
          <p:nvPr/>
        </p:nvSpPr>
        <p:spPr>
          <a:xfrm>
            <a:off x="4242383" y="457200"/>
            <a:ext cx="3703802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5" Type="http://schemas.openxmlformats.org/officeDocument/2006/relationships/image" Target="../media/image5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22911378331_0_0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8105850" y="0"/>
            <a:ext cx="42306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282" name="Google Shape;282;g22911378331_0_0"/>
          <p:cNvSpPr txBox="1"/>
          <p:nvPr/>
        </p:nvSpPr>
        <p:spPr>
          <a:xfrm>
            <a:off x="6401882" y="1904540"/>
            <a:ext cx="115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2017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LE LANCEMENT</a:t>
            </a:r>
            <a:endParaRPr/>
          </a:p>
        </p:txBody>
      </p:sp>
      <p:sp>
        <p:nvSpPr>
          <p:cNvPr id="283" name="Google Shape;283;g22911378331_0_0"/>
          <p:cNvSpPr txBox="1"/>
          <p:nvPr/>
        </p:nvSpPr>
        <p:spPr>
          <a:xfrm>
            <a:off x="6277970" y="5657676"/>
            <a:ext cx="1419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RESSOURCES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+0% DES RECRUTEMENTS SUR PROFIL </a:t>
            </a:r>
            <a:endParaRPr/>
          </a:p>
        </p:txBody>
      </p:sp>
      <p:sp>
        <p:nvSpPr>
          <p:cNvPr id="284" name="Google Shape;284;g22911378331_0_0"/>
          <p:cNvSpPr txBox="1"/>
          <p:nvPr/>
        </p:nvSpPr>
        <p:spPr>
          <a:xfrm>
            <a:off x="6291618" y="3844798"/>
            <a:ext cx="139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11M€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UN CA X 2 TOUS LES ANS</a:t>
            </a:r>
            <a:endParaRPr/>
          </a:p>
        </p:txBody>
      </p:sp>
      <p:sp>
        <p:nvSpPr>
          <p:cNvPr id="285" name="Google Shape;285;g22911378331_0_0"/>
          <p:cNvSpPr/>
          <p:nvPr/>
        </p:nvSpPr>
        <p:spPr>
          <a:xfrm>
            <a:off x="6705423" y="3223137"/>
            <a:ext cx="485775" cy="485775"/>
          </a:xfrm>
          <a:custGeom>
            <a:avLst/>
            <a:gdLst/>
            <a:ahLst/>
            <a:cxnLst/>
            <a:rect l="l" t="t" r="r" b="b"/>
            <a:pathLst>
              <a:path w="485775" h="485775" extrusionOk="0">
                <a:moveTo>
                  <a:pt x="346297" y="116699"/>
                </a:moveTo>
                <a:cubicBezTo>
                  <a:pt x="346319" y="116699"/>
                  <a:pt x="346342" y="116699"/>
                  <a:pt x="346364" y="116699"/>
                </a:cubicBezTo>
                <a:cubicBezTo>
                  <a:pt x="351444" y="116717"/>
                  <a:pt x="356306" y="118772"/>
                  <a:pt x="359861" y="122403"/>
                </a:cubicBezTo>
                <a:lnTo>
                  <a:pt x="402564" y="166047"/>
                </a:lnTo>
                <a:cubicBezTo>
                  <a:pt x="409892" y="173538"/>
                  <a:pt x="409761" y="185552"/>
                  <a:pt x="402270" y="192881"/>
                </a:cubicBezTo>
                <a:cubicBezTo>
                  <a:pt x="394781" y="200210"/>
                  <a:pt x="382768" y="200081"/>
                  <a:pt x="375436" y="192589"/>
                </a:cubicBezTo>
                <a:lnTo>
                  <a:pt x="346202" y="162710"/>
                </a:lnTo>
                <a:lnTo>
                  <a:pt x="237382" y="272380"/>
                </a:lnTo>
                <a:cubicBezTo>
                  <a:pt x="233818" y="275972"/>
                  <a:pt x="228970" y="277991"/>
                  <a:pt x="223912" y="277991"/>
                </a:cubicBezTo>
                <a:cubicBezTo>
                  <a:pt x="223901" y="277991"/>
                  <a:pt x="223890" y="277991"/>
                  <a:pt x="223879" y="277991"/>
                </a:cubicBezTo>
                <a:cubicBezTo>
                  <a:pt x="218809" y="277982"/>
                  <a:pt x="213954" y="275945"/>
                  <a:pt x="210395" y="272333"/>
                </a:cubicBezTo>
                <a:lnTo>
                  <a:pt x="169519" y="230846"/>
                </a:lnTo>
                <a:lnTo>
                  <a:pt x="110118" y="289587"/>
                </a:lnTo>
                <a:cubicBezTo>
                  <a:pt x="106420" y="293243"/>
                  <a:pt x="101597" y="295070"/>
                  <a:pt x="96777" y="295070"/>
                </a:cubicBezTo>
                <a:cubicBezTo>
                  <a:pt x="91883" y="295070"/>
                  <a:pt x="86995" y="293190"/>
                  <a:pt x="83283" y="289437"/>
                </a:cubicBezTo>
                <a:cubicBezTo>
                  <a:pt x="75914" y="281985"/>
                  <a:pt x="75981" y="269970"/>
                  <a:pt x="83433" y="262601"/>
                </a:cubicBezTo>
                <a:lnTo>
                  <a:pt x="156351" y="190494"/>
                </a:lnTo>
                <a:cubicBezTo>
                  <a:pt x="159905" y="186981"/>
                  <a:pt x="164699" y="185011"/>
                  <a:pt x="169693" y="185011"/>
                </a:cubicBezTo>
                <a:cubicBezTo>
                  <a:pt x="169735" y="185011"/>
                  <a:pt x="169775" y="185011"/>
                  <a:pt x="169817" y="185011"/>
                </a:cubicBezTo>
                <a:cubicBezTo>
                  <a:pt x="174855" y="185044"/>
                  <a:pt x="179673" y="187079"/>
                  <a:pt x="183211" y="190669"/>
                </a:cubicBezTo>
                <a:lnTo>
                  <a:pt x="223959" y="232027"/>
                </a:lnTo>
                <a:lnTo>
                  <a:pt x="332827" y="122309"/>
                </a:lnTo>
                <a:cubicBezTo>
                  <a:pt x="336391" y="118718"/>
                  <a:pt x="341240" y="116699"/>
                  <a:pt x="346297" y="116699"/>
                </a:cubicBezTo>
                <a:close/>
                <a:moveTo>
                  <a:pt x="242888" y="0"/>
                </a:moveTo>
                <a:cubicBezTo>
                  <a:pt x="253368" y="0"/>
                  <a:pt x="261863" y="8495"/>
                  <a:pt x="261863" y="18976"/>
                </a:cubicBezTo>
                <a:lnTo>
                  <a:pt x="261863" y="38900"/>
                </a:lnTo>
                <a:lnTo>
                  <a:pt x="466799" y="38900"/>
                </a:lnTo>
                <a:cubicBezTo>
                  <a:pt x="477280" y="38900"/>
                  <a:pt x="485775" y="47395"/>
                  <a:pt x="485775" y="57876"/>
                </a:cubicBezTo>
                <a:lnTo>
                  <a:pt x="485775" y="210629"/>
                </a:lnTo>
                <a:cubicBezTo>
                  <a:pt x="485775" y="221109"/>
                  <a:pt x="477280" y="229605"/>
                  <a:pt x="466799" y="229605"/>
                </a:cubicBezTo>
                <a:cubicBezTo>
                  <a:pt x="456319" y="229605"/>
                  <a:pt x="447824" y="221109"/>
                  <a:pt x="447824" y="210629"/>
                </a:cubicBezTo>
                <a:lnTo>
                  <a:pt x="447824" y="76851"/>
                </a:lnTo>
                <a:lnTo>
                  <a:pt x="37951" y="76851"/>
                </a:lnTo>
                <a:lnTo>
                  <a:pt x="37951" y="306456"/>
                </a:lnTo>
                <a:cubicBezTo>
                  <a:pt x="37951" y="327382"/>
                  <a:pt x="54976" y="344407"/>
                  <a:pt x="75902" y="344407"/>
                </a:cubicBezTo>
                <a:lnTo>
                  <a:pt x="409873" y="344407"/>
                </a:lnTo>
                <a:cubicBezTo>
                  <a:pt x="430799" y="344407"/>
                  <a:pt x="447824" y="327382"/>
                  <a:pt x="447824" y="306456"/>
                </a:cubicBezTo>
                <a:cubicBezTo>
                  <a:pt x="447824" y="295976"/>
                  <a:pt x="456319" y="287480"/>
                  <a:pt x="466799" y="287480"/>
                </a:cubicBezTo>
                <a:cubicBezTo>
                  <a:pt x="477280" y="287480"/>
                  <a:pt x="485775" y="295976"/>
                  <a:pt x="485775" y="306456"/>
                </a:cubicBezTo>
                <a:cubicBezTo>
                  <a:pt x="485775" y="348308"/>
                  <a:pt x="451725" y="382358"/>
                  <a:pt x="409873" y="382358"/>
                </a:cubicBezTo>
                <a:lnTo>
                  <a:pt x="261863" y="382358"/>
                </a:lnTo>
                <a:lnTo>
                  <a:pt x="261863" y="447824"/>
                </a:lnTo>
                <a:lnTo>
                  <a:pt x="317841" y="447824"/>
                </a:lnTo>
                <a:cubicBezTo>
                  <a:pt x="328321" y="447824"/>
                  <a:pt x="336817" y="456319"/>
                  <a:pt x="336817" y="466799"/>
                </a:cubicBezTo>
                <a:cubicBezTo>
                  <a:pt x="336817" y="477280"/>
                  <a:pt x="328321" y="485775"/>
                  <a:pt x="317841" y="485775"/>
                </a:cubicBezTo>
                <a:lnTo>
                  <a:pt x="166985" y="485775"/>
                </a:lnTo>
                <a:cubicBezTo>
                  <a:pt x="156505" y="485775"/>
                  <a:pt x="148010" y="477280"/>
                  <a:pt x="148010" y="466799"/>
                </a:cubicBezTo>
                <a:cubicBezTo>
                  <a:pt x="148010" y="456319"/>
                  <a:pt x="156505" y="447824"/>
                  <a:pt x="166985" y="447824"/>
                </a:cubicBezTo>
                <a:lnTo>
                  <a:pt x="223912" y="447824"/>
                </a:lnTo>
                <a:lnTo>
                  <a:pt x="223912" y="382358"/>
                </a:lnTo>
                <a:lnTo>
                  <a:pt x="75902" y="382358"/>
                </a:lnTo>
                <a:cubicBezTo>
                  <a:pt x="34050" y="382358"/>
                  <a:pt x="0" y="348308"/>
                  <a:pt x="0" y="306456"/>
                </a:cubicBezTo>
                <a:lnTo>
                  <a:pt x="0" y="57876"/>
                </a:lnTo>
                <a:cubicBezTo>
                  <a:pt x="0" y="47395"/>
                  <a:pt x="8495" y="38900"/>
                  <a:pt x="18976" y="38900"/>
                </a:cubicBezTo>
                <a:lnTo>
                  <a:pt x="223912" y="38900"/>
                </a:lnTo>
                <a:lnTo>
                  <a:pt x="223912" y="18976"/>
                </a:lnTo>
                <a:cubicBezTo>
                  <a:pt x="223912" y="8495"/>
                  <a:pt x="232407" y="0"/>
                  <a:pt x="2428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g22911378331_0_0"/>
          <p:cNvSpPr/>
          <p:nvPr/>
        </p:nvSpPr>
        <p:spPr>
          <a:xfrm>
            <a:off x="6704181" y="1250189"/>
            <a:ext cx="504227" cy="414610"/>
          </a:xfrm>
          <a:custGeom>
            <a:avLst/>
            <a:gdLst/>
            <a:ahLst/>
            <a:cxnLst/>
            <a:rect l="l" t="t" r="r" b="b"/>
            <a:pathLst>
              <a:path w="486002" h="399624" extrusionOk="0">
                <a:moveTo>
                  <a:pt x="485983" y="380644"/>
                </a:moveTo>
                <a:cubicBezTo>
                  <a:pt x="485983" y="391126"/>
                  <a:pt x="477484" y="399625"/>
                  <a:pt x="466998" y="399625"/>
                </a:cubicBezTo>
                <a:lnTo>
                  <a:pt x="18986" y="399625"/>
                </a:lnTo>
                <a:cubicBezTo>
                  <a:pt x="8500" y="399625"/>
                  <a:pt x="2" y="391126"/>
                  <a:pt x="2" y="380644"/>
                </a:cubicBezTo>
                <a:cubicBezTo>
                  <a:pt x="2" y="370158"/>
                  <a:pt x="8500" y="361660"/>
                  <a:pt x="18986" y="361660"/>
                </a:cubicBezTo>
                <a:lnTo>
                  <a:pt x="466998" y="361660"/>
                </a:lnTo>
                <a:cubicBezTo>
                  <a:pt x="477484" y="361660"/>
                  <a:pt x="485983" y="370158"/>
                  <a:pt x="485983" y="380644"/>
                </a:cubicBezTo>
                <a:close/>
                <a:moveTo>
                  <a:pt x="6887" y="215113"/>
                </a:moveTo>
                <a:lnTo>
                  <a:pt x="78075" y="273997"/>
                </a:lnTo>
                <a:cubicBezTo>
                  <a:pt x="91965" y="285489"/>
                  <a:pt x="109218" y="291365"/>
                  <a:pt x="126548" y="291365"/>
                </a:cubicBezTo>
                <a:cubicBezTo>
                  <a:pt x="139681" y="291365"/>
                  <a:pt x="152859" y="287988"/>
                  <a:pt x="164650" y="281124"/>
                </a:cubicBezTo>
                <a:lnTo>
                  <a:pt x="363419" y="165909"/>
                </a:lnTo>
                <a:cubicBezTo>
                  <a:pt x="372488" y="160655"/>
                  <a:pt x="375581" y="149038"/>
                  <a:pt x="370323" y="139965"/>
                </a:cubicBezTo>
                <a:cubicBezTo>
                  <a:pt x="365066" y="130895"/>
                  <a:pt x="353448" y="127804"/>
                  <a:pt x="344379" y="133061"/>
                </a:cubicBezTo>
                <a:lnTo>
                  <a:pt x="145577" y="248295"/>
                </a:lnTo>
                <a:cubicBezTo>
                  <a:pt x="131887" y="256267"/>
                  <a:pt x="114482" y="254839"/>
                  <a:pt x="102272" y="244739"/>
                </a:cubicBezTo>
                <a:lnTo>
                  <a:pt x="67196" y="215729"/>
                </a:lnTo>
                <a:lnTo>
                  <a:pt x="91627" y="223222"/>
                </a:lnTo>
                <a:cubicBezTo>
                  <a:pt x="96666" y="224768"/>
                  <a:pt x="102124" y="224149"/>
                  <a:pt x="106689" y="221512"/>
                </a:cubicBezTo>
                <a:lnTo>
                  <a:pt x="231607" y="149342"/>
                </a:lnTo>
                <a:cubicBezTo>
                  <a:pt x="237229" y="146098"/>
                  <a:pt x="240799" y="140202"/>
                  <a:pt x="241078" y="133713"/>
                </a:cubicBezTo>
                <a:cubicBezTo>
                  <a:pt x="241352" y="127228"/>
                  <a:pt x="238296" y="121051"/>
                  <a:pt x="232972" y="117336"/>
                </a:cubicBezTo>
                <a:lnTo>
                  <a:pt x="124898" y="41947"/>
                </a:lnTo>
                <a:cubicBezTo>
                  <a:pt x="129941" y="39489"/>
                  <a:pt x="134824" y="38117"/>
                  <a:pt x="139185" y="37980"/>
                </a:cubicBezTo>
                <a:cubicBezTo>
                  <a:pt x="143738" y="37828"/>
                  <a:pt x="149207" y="39122"/>
                  <a:pt x="155436" y="41814"/>
                </a:cubicBezTo>
                <a:lnTo>
                  <a:pt x="299120" y="103850"/>
                </a:lnTo>
                <a:cubicBezTo>
                  <a:pt x="299328" y="103939"/>
                  <a:pt x="299543" y="104002"/>
                  <a:pt x="299755" y="104087"/>
                </a:cubicBezTo>
                <a:cubicBezTo>
                  <a:pt x="299881" y="104136"/>
                  <a:pt x="300007" y="104180"/>
                  <a:pt x="300136" y="104229"/>
                </a:cubicBezTo>
                <a:cubicBezTo>
                  <a:pt x="300626" y="104406"/>
                  <a:pt x="301116" y="104566"/>
                  <a:pt x="301608" y="104703"/>
                </a:cubicBezTo>
                <a:cubicBezTo>
                  <a:pt x="301653" y="104718"/>
                  <a:pt x="301698" y="104729"/>
                  <a:pt x="301746" y="104740"/>
                </a:cubicBezTo>
                <a:cubicBezTo>
                  <a:pt x="303366" y="105174"/>
                  <a:pt x="305008" y="105411"/>
                  <a:pt x="306636" y="105411"/>
                </a:cubicBezTo>
                <a:cubicBezTo>
                  <a:pt x="310297" y="105411"/>
                  <a:pt x="313870" y="104344"/>
                  <a:pt x="316918" y="102385"/>
                </a:cubicBezTo>
                <a:lnTo>
                  <a:pt x="373582" y="69919"/>
                </a:lnTo>
                <a:cubicBezTo>
                  <a:pt x="373623" y="69901"/>
                  <a:pt x="373660" y="69875"/>
                  <a:pt x="373698" y="69856"/>
                </a:cubicBezTo>
                <a:cubicBezTo>
                  <a:pt x="377643" y="67557"/>
                  <a:pt x="392945" y="64298"/>
                  <a:pt x="413256" y="64580"/>
                </a:cubicBezTo>
                <a:cubicBezTo>
                  <a:pt x="428229" y="64791"/>
                  <a:pt x="438652" y="66771"/>
                  <a:pt x="444625" y="68662"/>
                </a:cubicBezTo>
                <a:cubicBezTo>
                  <a:pt x="441144" y="72459"/>
                  <a:pt x="434429" y="78536"/>
                  <a:pt x="421614" y="87172"/>
                </a:cubicBezTo>
                <a:cubicBezTo>
                  <a:pt x="412919" y="93031"/>
                  <a:pt x="410620" y="104830"/>
                  <a:pt x="416483" y="113524"/>
                </a:cubicBezTo>
                <a:cubicBezTo>
                  <a:pt x="420150" y="118963"/>
                  <a:pt x="426138" y="121900"/>
                  <a:pt x="432241" y="121900"/>
                </a:cubicBezTo>
                <a:cubicBezTo>
                  <a:pt x="435890" y="121900"/>
                  <a:pt x="439579" y="120850"/>
                  <a:pt x="442834" y="118656"/>
                </a:cubicBezTo>
                <a:cubicBezTo>
                  <a:pt x="456391" y="109520"/>
                  <a:pt x="466346" y="101317"/>
                  <a:pt x="473261" y="93579"/>
                </a:cubicBezTo>
                <a:cubicBezTo>
                  <a:pt x="491022" y="73713"/>
                  <a:pt x="486365" y="58199"/>
                  <a:pt x="482008" y="50716"/>
                </a:cubicBezTo>
                <a:cubicBezTo>
                  <a:pt x="473499" y="36103"/>
                  <a:pt x="452275" y="28043"/>
                  <a:pt x="418926" y="26756"/>
                </a:cubicBezTo>
                <a:cubicBezTo>
                  <a:pt x="397810" y="25929"/>
                  <a:pt x="369860" y="28202"/>
                  <a:pt x="354673" y="37001"/>
                </a:cubicBezTo>
                <a:lnTo>
                  <a:pt x="305424" y="65218"/>
                </a:lnTo>
                <a:lnTo>
                  <a:pt x="170486" y="6956"/>
                </a:lnTo>
                <a:cubicBezTo>
                  <a:pt x="159093" y="2039"/>
                  <a:pt x="148154" y="-293"/>
                  <a:pt x="137983" y="29"/>
                </a:cubicBezTo>
                <a:cubicBezTo>
                  <a:pt x="126137" y="404"/>
                  <a:pt x="114089" y="4116"/>
                  <a:pt x="102202" y="11038"/>
                </a:cubicBezTo>
                <a:lnTo>
                  <a:pt x="57867" y="36752"/>
                </a:lnTo>
                <a:cubicBezTo>
                  <a:pt x="48797" y="42014"/>
                  <a:pt x="45713" y="53631"/>
                  <a:pt x="50974" y="62700"/>
                </a:cubicBezTo>
                <a:cubicBezTo>
                  <a:pt x="56235" y="71770"/>
                  <a:pt x="67852" y="74855"/>
                  <a:pt x="76918" y="69597"/>
                </a:cubicBezTo>
                <a:lnTo>
                  <a:pt x="88524" y="62863"/>
                </a:lnTo>
                <a:lnTo>
                  <a:pt x="186772" y="131400"/>
                </a:lnTo>
                <a:lnTo>
                  <a:pt x="94857" y="184500"/>
                </a:lnTo>
                <a:lnTo>
                  <a:pt x="67281" y="176039"/>
                </a:lnTo>
                <a:cubicBezTo>
                  <a:pt x="67048" y="175969"/>
                  <a:pt x="66814" y="175902"/>
                  <a:pt x="66577" y="175839"/>
                </a:cubicBezTo>
                <a:cubicBezTo>
                  <a:pt x="61074" y="174382"/>
                  <a:pt x="55943" y="173970"/>
                  <a:pt x="51219" y="173744"/>
                </a:cubicBezTo>
                <a:cubicBezTo>
                  <a:pt x="36039" y="173006"/>
                  <a:pt x="21459" y="176673"/>
                  <a:pt x="9034" y="184319"/>
                </a:cubicBezTo>
                <a:cubicBezTo>
                  <a:pt x="3821" y="187530"/>
                  <a:pt x="473" y="193055"/>
                  <a:pt x="46" y="199165"/>
                </a:cubicBezTo>
                <a:cubicBezTo>
                  <a:pt x="-380" y="205272"/>
                  <a:pt x="2167" y="211212"/>
                  <a:pt x="6887" y="2151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g22911378331_0_0"/>
          <p:cNvSpPr/>
          <p:nvPr/>
        </p:nvSpPr>
        <p:spPr>
          <a:xfrm>
            <a:off x="6699640" y="5105670"/>
            <a:ext cx="472634" cy="472627"/>
          </a:xfrm>
          <a:custGeom>
            <a:avLst/>
            <a:gdLst/>
            <a:ahLst/>
            <a:cxnLst/>
            <a:rect l="l" t="t" r="r" b="b"/>
            <a:pathLst>
              <a:path w="485999" h="485992" extrusionOk="0">
                <a:moveTo>
                  <a:pt x="485184" y="439481"/>
                </a:moveTo>
                <a:cubicBezTo>
                  <a:pt x="483052" y="429214"/>
                  <a:pt x="473000" y="422621"/>
                  <a:pt x="462740" y="424749"/>
                </a:cubicBezTo>
                <a:cubicBezTo>
                  <a:pt x="452473" y="426878"/>
                  <a:pt x="445876" y="436926"/>
                  <a:pt x="448008" y="447193"/>
                </a:cubicBezTo>
                <a:cubicBezTo>
                  <a:pt x="448112" y="447705"/>
                  <a:pt x="447712" y="448013"/>
                  <a:pt x="447697" y="448024"/>
                </a:cubicBezTo>
                <a:lnTo>
                  <a:pt x="261858" y="448024"/>
                </a:lnTo>
                <a:cubicBezTo>
                  <a:pt x="261902" y="447831"/>
                  <a:pt x="261962" y="447642"/>
                  <a:pt x="262002" y="447449"/>
                </a:cubicBezTo>
                <a:cubicBezTo>
                  <a:pt x="271116" y="403544"/>
                  <a:pt x="310231" y="371678"/>
                  <a:pt x="355004" y="371678"/>
                </a:cubicBezTo>
                <a:cubicBezTo>
                  <a:pt x="375060" y="371678"/>
                  <a:pt x="394196" y="377808"/>
                  <a:pt x="410351" y="389406"/>
                </a:cubicBezTo>
                <a:cubicBezTo>
                  <a:pt x="418868" y="395520"/>
                  <a:pt x="430730" y="393574"/>
                  <a:pt x="436848" y="385057"/>
                </a:cubicBezTo>
                <a:cubicBezTo>
                  <a:pt x="442958" y="376540"/>
                  <a:pt x="441012" y="364678"/>
                  <a:pt x="432495" y="358564"/>
                </a:cubicBezTo>
                <a:cubicBezTo>
                  <a:pt x="425402" y="353469"/>
                  <a:pt x="417900" y="349131"/>
                  <a:pt x="410081" y="345568"/>
                </a:cubicBezTo>
                <a:cubicBezTo>
                  <a:pt x="421860" y="332453"/>
                  <a:pt x="429043" y="315130"/>
                  <a:pt x="429043" y="296153"/>
                </a:cubicBezTo>
                <a:cubicBezTo>
                  <a:pt x="429043" y="255325"/>
                  <a:pt x="395831" y="222113"/>
                  <a:pt x="355004" y="222113"/>
                </a:cubicBezTo>
                <a:cubicBezTo>
                  <a:pt x="314180" y="222113"/>
                  <a:pt x="280968" y="255325"/>
                  <a:pt x="280968" y="296153"/>
                </a:cubicBezTo>
                <a:cubicBezTo>
                  <a:pt x="280968" y="315170"/>
                  <a:pt x="288180" y="332534"/>
                  <a:pt x="300008" y="345660"/>
                </a:cubicBezTo>
                <a:cubicBezTo>
                  <a:pt x="289489" y="350443"/>
                  <a:pt x="279574" y="356602"/>
                  <a:pt x="270564" y="364033"/>
                </a:cubicBezTo>
                <a:cubicBezTo>
                  <a:pt x="259752" y="372954"/>
                  <a:pt x="250467" y="383510"/>
                  <a:pt x="242999" y="395201"/>
                </a:cubicBezTo>
                <a:cubicBezTo>
                  <a:pt x="235532" y="383510"/>
                  <a:pt x="226247" y="372954"/>
                  <a:pt x="215435" y="364033"/>
                </a:cubicBezTo>
                <a:cubicBezTo>
                  <a:pt x="206592" y="356739"/>
                  <a:pt x="196881" y="350673"/>
                  <a:pt x="186580" y="345927"/>
                </a:cubicBezTo>
                <a:cubicBezTo>
                  <a:pt x="198052" y="332883"/>
                  <a:pt x="205031" y="315797"/>
                  <a:pt x="205031" y="297102"/>
                </a:cubicBezTo>
                <a:cubicBezTo>
                  <a:pt x="205031" y="256274"/>
                  <a:pt x="171819" y="223063"/>
                  <a:pt x="130992" y="223063"/>
                </a:cubicBezTo>
                <a:cubicBezTo>
                  <a:pt x="90168" y="223063"/>
                  <a:pt x="56956" y="256274"/>
                  <a:pt x="56956" y="297102"/>
                </a:cubicBezTo>
                <a:cubicBezTo>
                  <a:pt x="56956" y="315797"/>
                  <a:pt x="63935" y="332883"/>
                  <a:pt x="75407" y="345927"/>
                </a:cubicBezTo>
                <a:cubicBezTo>
                  <a:pt x="65106" y="350673"/>
                  <a:pt x="55392" y="356739"/>
                  <a:pt x="46552" y="364033"/>
                </a:cubicBezTo>
                <a:cubicBezTo>
                  <a:pt x="23192" y="383306"/>
                  <a:pt x="6948" y="410189"/>
                  <a:pt x="815" y="439733"/>
                </a:cubicBezTo>
                <a:cubicBezTo>
                  <a:pt x="-1554" y="451142"/>
                  <a:pt x="1297" y="462863"/>
                  <a:pt x="8639" y="471884"/>
                </a:cubicBezTo>
                <a:cubicBezTo>
                  <a:pt x="15936" y="480850"/>
                  <a:pt x="26744" y="485993"/>
                  <a:pt x="38298" y="485993"/>
                </a:cubicBezTo>
                <a:lnTo>
                  <a:pt x="447697" y="485993"/>
                </a:lnTo>
                <a:cubicBezTo>
                  <a:pt x="459188" y="485993"/>
                  <a:pt x="469967" y="480842"/>
                  <a:pt x="477271" y="471869"/>
                </a:cubicBezTo>
                <a:cubicBezTo>
                  <a:pt x="484679" y="462763"/>
                  <a:pt x="487564" y="450957"/>
                  <a:pt x="485184" y="439481"/>
                </a:cubicBezTo>
                <a:close/>
                <a:moveTo>
                  <a:pt x="355004" y="260082"/>
                </a:moveTo>
                <a:cubicBezTo>
                  <a:pt x="374893" y="260082"/>
                  <a:pt x="391074" y="276263"/>
                  <a:pt x="391074" y="296153"/>
                </a:cubicBezTo>
                <a:cubicBezTo>
                  <a:pt x="391074" y="316042"/>
                  <a:pt x="374893" y="332223"/>
                  <a:pt x="355004" y="332223"/>
                </a:cubicBezTo>
                <a:cubicBezTo>
                  <a:pt x="335118" y="332223"/>
                  <a:pt x="318937" y="316042"/>
                  <a:pt x="318937" y="296153"/>
                </a:cubicBezTo>
                <a:cubicBezTo>
                  <a:pt x="318937" y="276263"/>
                  <a:pt x="335118" y="260082"/>
                  <a:pt x="355004" y="260082"/>
                </a:cubicBezTo>
                <a:close/>
                <a:moveTo>
                  <a:pt x="130992" y="261031"/>
                </a:moveTo>
                <a:cubicBezTo>
                  <a:pt x="150881" y="261031"/>
                  <a:pt x="167062" y="277213"/>
                  <a:pt x="167062" y="297102"/>
                </a:cubicBezTo>
                <a:cubicBezTo>
                  <a:pt x="167062" y="316991"/>
                  <a:pt x="150881" y="333172"/>
                  <a:pt x="130992" y="333172"/>
                </a:cubicBezTo>
                <a:cubicBezTo>
                  <a:pt x="111103" y="333172"/>
                  <a:pt x="94921" y="316991"/>
                  <a:pt x="94921" y="297102"/>
                </a:cubicBezTo>
                <a:cubicBezTo>
                  <a:pt x="94921" y="277213"/>
                  <a:pt x="111103" y="261031"/>
                  <a:pt x="130992" y="261031"/>
                </a:cubicBezTo>
                <a:close/>
                <a:moveTo>
                  <a:pt x="38198" y="448016"/>
                </a:moveTo>
                <a:cubicBezTo>
                  <a:pt x="38194" y="448016"/>
                  <a:pt x="37901" y="447876"/>
                  <a:pt x="37990" y="447449"/>
                </a:cubicBezTo>
                <a:cubicBezTo>
                  <a:pt x="47104" y="403544"/>
                  <a:pt x="86219" y="371678"/>
                  <a:pt x="130992" y="371678"/>
                </a:cubicBezTo>
                <a:cubicBezTo>
                  <a:pt x="175764" y="371678"/>
                  <a:pt x="214879" y="403544"/>
                  <a:pt x="223993" y="447449"/>
                </a:cubicBezTo>
                <a:cubicBezTo>
                  <a:pt x="224034" y="447642"/>
                  <a:pt x="224093" y="447831"/>
                  <a:pt x="224141" y="448024"/>
                </a:cubicBezTo>
                <a:lnTo>
                  <a:pt x="38298" y="448024"/>
                </a:lnTo>
                <a:cubicBezTo>
                  <a:pt x="38239" y="448024"/>
                  <a:pt x="38206" y="448016"/>
                  <a:pt x="38198" y="448016"/>
                </a:cubicBezTo>
                <a:close/>
                <a:moveTo>
                  <a:pt x="299953" y="90172"/>
                </a:moveTo>
                <a:cubicBezTo>
                  <a:pt x="299953" y="79690"/>
                  <a:pt x="308451" y="71191"/>
                  <a:pt x="318937" y="71191"/>
                </a:cubicBezTo>
                <a:cubicBezTo>
                  <a:pt x="329419" y="71191"/>
                  <a:pt x="337921" y="79690"/>
                  <a:pt x="337921" y="90172"/>
                </a:cubicBezTo>
                <a:cubicBezTo>
                  <a:pt x="337921" y="100658"/>
                  <a:pt x="329419" y="109156"/>
                  <a:pt x="318937" y="109156"/>
                </a:cubicBezTo>
                <a:cubicBezTo>
                  <a:pt x="308451" y="109156"/>
                  <a:pt x="299953" y="100658"/>
                  <a:pt x="299953" y="90172"/>
                </a:cubicBezTo>
                <a:close/>
                <a:moveTo>
                  <a:pt x="224015" y="90172"/>
                </a:moveTo>
                <a:cubicBezTo>
                  <a:pt x="224015" y="79690"/>
                  <a:pt x="232514" y="71191"/>
                  <a:pt x="242999" y="71191"/>
                </a:cubicBezTo>
                <a:cubicBezTo>
                  <a:pt x="253485" y="71191"/>
                  <a:pt x="261984" y="79690"/>
                  <a:pt x="261984" y="90172"/>
                </a:cubicBezTo>
                <a:cubicBezTo>
                  <a:pt x="261984" y="100658"/>
                  <a:pt x="253485" y="109156"/>
                  <a:pt x="242999" y="109156"/>
                </a:cubicBezTo>
                <a:cubicBezTo>
                  <a:pt x="232514" y="109156"/>
                  <a:pt x="224015" y="100658"/>
                  <a:pt x="224015" y="90172"/>
                </a:cubicBezTo>
                <a:close/>
                <a:moveTo>
                  <a:pt x="148078" y="90172"/>
                </a:moveTo>
                <a:cubicBezTo>
                  <a:pt x="148078" y="79690"/>
                  <a:pt x="156576" y="71191"/>
                  <a:pt x="167062" y="71191"/>
                </a:cubicBezTo>
                <a:cubicBezTo>
                  <a:pt x="177548" y="71191"/>
                  <a:pt x="186046" y="79690"/>
                  <a:pt x="186046" y="90172"/>
                </a:cubicBezTo>
                <a:cubicBezTo>
                  <a:pt x="186046" y="100658"/>
                  <a:pt x="177548" y="109156"/>
                  <a:pt x="167062" y="109156"/>
                </a:cubicBezTo>
                <a:cubicBezTo>
                  <a:pt x="156576" y="109156"/>
                  <a:pt x="148078" y="100658"/>
                  <a:pt x="148078" y="90172"/>
                </a:cubicBezTo>
                <a:close/>
                <a:moveTo>
                  <a:pt x="142382" y="180348"/>
                </a:moveTo>
                <a:lnTo>
                  <a:pt x="152801" y="180348"/>
                </a:lnTo>
                <a:cubicBezTo>
                  <a:pt x="152698" y="183399"/>
                  <a:pt x="151878" y="186992"/>
                  <a:pt x="149872" y="191282"/>
                </a:cubicBezTo>
                <a:cubicBezTo>
                  <a:pt x="146550" y="198372"/>
                  <a:pt x="147922" y="206774"/>
                  <a:pt x="153328" y="212440"/>
                </a:cubicBezTo>
                <a:cubicBezTo>
                  <a:pt x="158734" y="218102"/>
                  <a:pt x="167058" y="219870"/>
                  <a:pt x="174300" y="216885"/>
                </a:cubicBezTo>
                <a:cubicBezTo>
                  <a:pt x="193510" y="208965"/>
                  <a:pt x="208950" y="196700"/>
                  <a:pt x="220329" y="180348"/>
                </a:cubicBezTo>
                <a:lnTo>
                  <a:pt x="265043" y="180348"/>
                </a:lnTo>
                <a:cubicBezTo>
                  <a:pt x="276615" y="196173"/>
                  <a:pt x="292151" y="208387"/>
                  <a:pt x="311365" y="216744"/>
                </a:cubicBezTo>
                <a:cubicBezTo>
                  <a:pt x="313805" y="217805"/>
                  <a:pt x="316379" y="218320"/>
                  <a:pt x="318930" y="218320"/>
                </a:cubicBezTo>
                <a:cubicBezTo>
                  <a:pt x="324150" y="218320"/>
                  <a:pt x="329267" y="216166"/>
                  <a:pt x="332945" y="212147"/>
                </a:cubicBezTo>
                <a:cubicBezTo>
                  <a:pt x="338418" y="206162"/>
                  <a:pt x="339486" y="197363"/>
                  <a:pt x="335604" y="190244"/>
                </a:cubicBezTo>
                <a:cubicBezTo>
                  <a:pt x="333405" y="186214"/>
                  <a:pt x="332445" y="183006"/>
                  <a:pt x="332267" y="180348"/>
                </a:cubicBezTo>
                <a:lnTo>
                  <a:pt x="343617" y="180348"/>
                </a:lnTo>
                <a:cubicBezTo>
                  <a:pt x="385486" y="180348"/>
                  <a:pt x="419554" y="146284"/>
                  <a:pt x="419554" y="104414"/>
                </a:cubicBezTo>
                <a:lnTo>
                  <a:pt x="419554" y="75938"/>
                </a:lnTo>
                <a:cubicBezTo>
                  <a:pt x="419554" y="34064"/>
                  <a:pt x="385486" y="0"/>
                  <a:pt x="343617" y="0"/>
                </a:cubicBezTo>
                <a:lnTo>
                  <a:pt x="142386" y="0"/>
                </a:lnTo>
                <a:cubicBezTo>
                  <a:pt x="100513" y="0"/>
                  <a:pt x="66449" y="34064"/>
                  <a:pt x="66449" y="75938"/>
                </a:cubicBezTo>
                <a:lnTo>
                  <a:pt x="66449" y="104414"/>
                </a:lnTo>
                <a:cubicBezTo>
                  <a:pt x="66449" y="146284"/>
                  <a:pt x="100509" y="180348"/>
                  <a:pt x="142382" y="180348"/>
                </a:cubicBezTo>
                <a:close/>
                <a:moveTo>
                  <a:pt x="104414" y="75938"/>
                </a:moveTo>
                <a:cubicBezTo>
                  <a:pt x="104414" y="54999"/>
                  <a:pt x="121448" y="37969"/>
                  <a:pt x="142382" y="37969"/>
                </a:cubicBezTo>
                <a:lnTo>
                  <a:pt x="343617" y="37969"/>
                </a:lnTo>
                <a:cubicBezTo>
                  <a:pt x="364551" y="37969"/>
                  <a:pt x="381582" y="54999"/>
                  <a:pt x="381582" y="75938"/>
                </a:cubicBezTo>
                <a:lnTo>
                  <a:pt x="381582" y="104410"/>
                </a:lnTo>
                <a:cubicBezTo>
                  <a:pt x="381582" y="125349"/>
                  <a:pt x="364551" y="142379"/>
                  <a:pt x="343617" y="142379"/>
                </a:cubicBezTo>
                <a:lnTo>
                  <a:pt x="318937" y="142379"/>
                </a:lnTo>
                <a:cubicBezTo>
                  <a:pt x="312589" y="142379"/>
                  <a:pt x="306660" y="145553"/>
                  <a:pt x="303141" y="150833"/>
                </a:cubicBezTo>
                <a:cubicBezTo>
                  <a:pt x="301217" y="153718"/>
                  <a:pt x="299370" y="157036"/>
                  <a:pt x="297861" y="160763"/>
                </a:cubicBezTo>
                <a:cubicBezTo>
                  <a:pt x="295592" y="157967"/>
                  <a:pt x="293527" y="154975"/>
                  <a:pt x="291658" y="151775"/>
                </a:cubicBezTo>
                <a:cubicBezTo>
                  <a:pt x="288251" y="145957"/>
                  <a:pt x="282014" y="142379"/>
                  <a:pt x="275273" y="142379"/>
                </a:cubicBezTo>
                <a:lnTo>
                  <a:pt x="209777" y="142379"/>
                </a:lnTo>
                <a:cubicBezTo>
                  <a:pt x="202839" y="142379"/>
                  <a:pt x="196454" y="146161"/>
                  <a:pt x="193125" y="152246"/>
                </a:cubicBezTo>
                <a:cubicBezTo>
                  <a:pt x="191438" y="155331"/>
                  <a:pt x="189580" y="158208"/>
                  <a:pt x="187544" y="160885"/>
                </a:cubicBezTo>
                <a:cubicBezTo>
                  <a:pt x="186536" y="158015"/>
                  <a:pt x="185286" y="155186"/>
                  <a:pt x="183799" y="152409"/>
                </a:cubicBezTo>
                <a:cubicBezTo>
                  <a:pt x="180499" y="146235"/>
                  <a:pt x="174062" y="142383"/>
                  <a:pt x="167062" y="142383"/>
                </a:cubicBezTo>
                <a:lnTo>
                  <a:pt x="142382" y="142383"/>
                </a:lnTo>
                <a:cubicBezTo>
                  <a:pt x="121448" y="142383"/>
                  <a:pt x="104414" y="125349"/>
                  <a:pt x="104414" y="1044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Google Shape;288;g22911378331_0_0"/>
          <p:cNvSpPr txBox="1"/>
          <p:nvPr/>
        </p:nvSpPr>
        <p:spPr>
          <a:xfrm>
            <a:off x="250514" y="6298982"/>
            <a:ext cx="1005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g22911378331_0_0"/>
          <p:cNvSpPr/>
          <p:nvPr/>
        </p:nvSpPr>
        <p:spPr>
          <a:xfrm>
            <a:off x="9864774" y="0"/>
            <a:ext cx="2328900" cy="6858000"/>
          </a:xfrm>
          <a:prstGeom prst="rect">
            <a:avLst/>
          </a:prstGeom>
          <a:gradFill>
            <a:gsLst>
              <a:gs pos="0">
                <a:srgbClr val="000000">
                  <a:alpha val="68235"/>
                </a:srgbClr>
              </a:gs>
              <a:gs pos="100000">
                <a:srgbClr val="000000">
                  <a:alpha val="94509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1" name="Google Shape;291;g22911378331_0_0"/>
          <p:cNvGrpSpPr/>
          <p:nvPr/>
        </p:nvGrpSpPr>
        <p:grpSpPr>
          <a:xfrm>
            <a:off x="-1" y="1429853"/>
            <a:ext cx="9568010" cy="3775322"/>
            <a:chOff x="702337" y="1471420"/>
            <a:chExt cx="3980700" cy="3775322"/>
          </a:xfrm>
        </p:grpSpPr>
        <p:sp>
          <p:nvSpPr>
            <p:cNvPr id="292" name="Google Shape;292;g22911378331_0_0"/>
            <p:cNvSpPr txBox="1"/>
            <p:nvPr/>
          </p:nvSpPr>
          <p:spPr>
            <a:xfrm>
              <a:off x="996260" y="4227942"/>
              <a:ext cx="28656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27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 dirty="0">
                  <a:solidFill>
                    <a:srgbClr val="202020"/>
                  </a:solidFill>
                  <a:latin typeface="Verdana"/>
                  <a:ea typeface="Verdana"/>
                  <a:cs typeface="Verdana"/>
                  <a:sym typeface="Verdana"/>
                </a:rPr>
                <a:t>Encadrants professionnels: </a:t>
              </a:r>
              <a:r>
                <a:rPr lang="fr-FR" sz="1400" b="0" i="0" u="none" strike="noStrike" cap="none" dirty="0">
                  <a:solidFill>
                    <a:srgbClr val="202020"/>
                  </a:solidFill>
                  <a:latin typeface="Verdana"/>
                  <a:ea typeface="Verdana"/>
                  <a:cs typeface="Verdana"/>
                  <a:sym typeface="Verdana"/>
                </a:rPr>
                <a:t>M. HEDHLI Aymen</a:t>
              </a:r>
              <a:r>
                <a:rPr lang="fr-FR" sz="1400" b="0" i="0" u="none" strike="noStrike" cap="none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, </a:t>
              </a:r>
              <a:r>
                <a:rPr lang="fr-FR" sz="1400" b="0" i="0" u="none" strike="noStrike" cap="none" dirty="0">
                  <a:solidFill>
                    <a:srgbClr val="202020"/>
                  </a:solidFill>
                  <a:latin typeface="Verdana"/>
                  <a:ea typeface="Verdana"/>
                  <a:cs typeface="Verdana"/>
                  <a:sym typeface="Verdana"/>
                </a:rPr>
                <a:t>M. SMIRANI Abdeslam</a:t>
              </a:r>
              <a:endParaRPr sz="1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127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1270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 dirty="0">
                  <a:solidFill>
                    <a:srgbClr val="202020"/>
                  </a:solidFill>
                  <a:latin typeface="Verdana"/>
                  <a:ea typeface="Verdana"/>
                  <a:cs typeface="Verdana"/>
                  <a:sym typeface="Verdana"/>
                </a:rPr>
                <a:t>Encadrante Académique: </a:t>
              </a:r>
              <a:r>
                <a:rPr lang="fr-FR" sz="1400" b="0" i="0" u="none" strike="noStrike" cap="none" dirty="0">
                  <a:solidFill>
                    <a:srgbClr val="202020"/>
                  </a:solidFill>
                  <a:latin typeface="Verdana"/>
                  <a:ea typeface="Verdana"/>
                  <a:cs typeface="Verdana"/>
                  <a:sym typeface="Verdana"/>
                </a:rPr>
                <a:t>Mme BEN SAID Zeineb</a:t>
              </a:r>
              <a:endParaRPr sz="1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grpSp>
          <p:nvGrpSpPr>
            <p:cNvPr id="293" name="Google Shape;293;g22911378331_0_0"/>
            <p:cNvGrpSpPr/>
            <p:nvPr/>
          </p:nvGrpSpPr>
          <p:grpSpPr>
            <a:xfrm>
              <a:off x="702337" y="1471420"/>
              <a:ext cx="3980700" cy="2888073"/>
              <a:chOff x="716192" y="1346727"/>
              <a:chExt cx="3980700" cy="2888073"/>
            </a:xfrm>
          </p:grpSpPr>
          <p:sp>
            <p:nvSpPr>
              <p:cNvPr id="294" name="Google Shape;294;g22911378331_0_0"/>
              <p:cNvSpPr txBox="1"/>
              <p:nvPr/>
            </p:nvSpPr>
            <p:spPr>
              <a:xfrm>
                <a:off x="716192" y="1346727"/>
                <a:ext cx="3980700" cy="1169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900"/>
                  <a:buFont typeface="Arial"/>
                  <a:buNone/>
                </a:pPr>
                <a:r>
                  <a:rPr lang="fr-FR" sz="3500" b="1" dirty="0">
                    <a:solidFill>
                      <a:srgbClr val="35AAE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Mise en place d’un système de recommandation</a:t>
                </a:r>
                <a:r>
                  <a:rPr lang="fr-FR" sz="3500" b="1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 e-</a:t>
                </a:r>
                <a:r>
                  <a:rPr lang="fr-FR" sz="3500" b="1" i="0" u="none" strike="noStrike" cap="none" dirty="0">
                    <a:solidFill>
                      <a:schemeClr val="dk1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recrutement</a:t>
                </a:r>
                <a:endParaRPr sz="3500" b="0" i="0" u="none" strike="noStrike" cap="none" dirty="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295" name="Google Shape;295;g22911378331_0_0"/>
              <p:cNvSpPr txBox="1"/>
              <p:nvPr/>
            </p:nvSpPr>
            <p:spPr>
              <a:xfrm>
                <a:off x="1007932" y="3711600"/>
                <a:ext cx="3206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fr-FR" sz="1400" b="1" i="0" u="none" strike="noStrike" cap="none">
                    <a:solidFill>
                      <a:srgbClr val="20202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Réalisé Par : </a:t>
                </a:r>
                <a:r>
                  <a:rPr lang="fr-FR" sz="1400" b="0" i="0" u="none" strike="noStrike" cap="none">
                    <a:solidFill>
                      <a:srgbClr val="202020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Islem SAOUDI</a:t>
                </a:r>
                <a:endParaRPr sz="1400" b="0" i="0" u="none" strike="noStrike" cap="none">
                  <a:solidFill>
                    <a:srgbClr val="20202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20202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</p:grpSp>
      <p:pic>
        <p:nvPicPr>
          <p:cNvPr id="296" name="Google Shape;296;g2291137833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575" y="277772"/>
            <a:ext cx="164464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2911378331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31665" y="4855619"/>
            <a:ext cx="1514858" cy="151485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2911378331_0_0"/>
          <p:cNvSpPr txBox="1"/>
          <p:nvPr/>
        </p:nvSpPr>
        <p:spPr>
          <a:xfrm>
            <a:off x="5451547" y="6407148"/>
            <a:ext cx="1290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1" i="0" u="none" strike="noStrike" cap="none">
                <a:solidFill>
                  <a:srgbClr val="2A2A2A"/>
                </a:solidFill>
                <a:latin typeface="Verdana"/>
                <a:ea typeface="Verdana"/>
                <a:cs typeface="Verdana"/>
                <a:sym typeface="Verdana"/>
              </a:rPr>
              <a:t>2022-2023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27b3cbff70_0_506"/>
          <p:cNvSpPr txBox="1"/>
          <p:nvPr/>
        </p:nvSpPr>
        <p:spPr>
          <a:xfrm>
            <a:off x="2190750" y="777875"/>
            <a:ext cx="70485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fr-FR" sz="4100" b="1" i="0" u="none" strike="noStrike" cap="none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Arch</a:t>
            </a:r>
            <a:r>
              <a:rPr lang="fr-FR" sz="41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itecture </a:t>
            </a:r>
            <a:endParaRPr sz="4100" b="1" i="0" u="none" strike="noStrike" cap="none" dirty="0">
              <a:solidFill>
                <a:srgbClr val="0409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2" name="Google Shape;502;g227b3cbff70_0_506"/>
          <p:cNvSpPr txBox="1"/>
          <p:nvPr/>
        </p:nvSpPr>
        <p:spPr>
          <a:xfrm>
            <a:off x="11033125" y="6504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09F63-2425-4399-9311-D09ED74C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684" y="1656009"/>
            <a:ext cx="7338219" cy="5024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35363-3EB0-4294-B323-490D7AA3F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9" r="931" b="11094"/>
          <a:stretch/>
        </p:blipFill>
        <p:spPr>
          <a:xfrm>
            <a:off x="1984638" y="1656009"/>
            <a:ext cx="8584073" cy="4682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27b3cbff70_0_512"/>
          <p:cNvSpPr/>
          <p:nvPr/>
        </p:nvSpPr>
        <p:spPr>
          <a:xfrm>
            <a:off x="1514355" y="5777709"/>
            <a:ext cx="2444838" cy="704035"/>
          </a:xfrm>
          <a:custGeom>
            <a:avLst/>
            <a:gdLst/>
            <a:ahLst/>
            <a:cxnLst/>
            <a:rect l="l" t="t" r="r" b="b"/>
            <a:pathLst>
              <a:path w="3662679" h="1054734" extrusionOk="0">
                <a:moveTo>
                  <a:pt x="3399132" y="1054582"/>
                </a:moveTo>
                <a:lnTo>
                  <a:pt x="263541" y="1054582"/>
                </a:lnTo>
                <a:lnTo>
                  <a:pt x="216169" y="1050335"/>
                </a:lnTo>
                <a:lnTo>
                  <a:pt x="171583" y="1038088"/>
                </a:lnTo>
                <a:lnTo>
                  <a:pt x="130527" y="1018587"/>
                </a:lnTo>
                <a:lnTo>
                  <a:pt x="93745" y="992576"/>
                </a:lnTo>
                <a:lnTo>
                  <a:pt x="61981" y="960800"/>
                </a:lnTo>
                <a:lnTo>
                  <a:pt x="35981" y="924004"/>
                </a:lnTo>
                <a:lnTo>
                  <a:pt x="16487" y="882931"/>
                </a:lnTo>
                <a:lnTo>
                  <a:pt x="4246" y="838327"/>
                </a:lnTo>
                <a:lnTo>
                  <a:pt x="0" y="790937"/>
                </a:lnTo>
                <a:lnTo>
                  <a:pt x="0" y="263645"/>
                </a:lnTo>
                <a:lnTo>
                  <a:pt x="4246" y="216255"/>
                </a:lnTo>
                <a:lnTo>
                  <a:pt x="16487" y="171651"/>
                </a:lnTo>
                <a:lnTo>
                  <a:pt x="35981" y="130578"/>
                </a:lnTo>
                <a:lnTo>
                  <a:pt x="61981" y="93782"/>
                </a:lnTo>
                <a:lnTo>
                  <a:pt x="93745" y="62006"/>
                </a:lnTo>
                <a:lnTo>
                  <a:pt x="130527" y="35995"/>
                </a:lnTo>
                <a:lnTo>
                  <a:pt x="171583" y="16494"/>
                </a:lnTo>
                <a:lnTo>
                  <a:pt x="216169" y="4247"/>
                </a:lnTo>
                <a:lnTo>
                  <a:pt x="263541" y="0"/>
                </a:lnTo>
                <a:lnTo>
                  <a:pt x="3399132" y="0"/>
                </a:lnTo>
                <a:lnTo>
                  <a:pt x="3450786" y="5112"/>
                </a:lnTo>
                <a:lnTo>
                  <a:pt x="3499985" y="20068"/>
                </a:lnTo>
                <a:lnTo>
                  <a:pt x="3545345" y="44295"/>
                </a:lnTo>
                <a:lnTo>
                  <a:pt x="3585484" y="77220"/>
                </a:lnTo>
                <a:lnTo>
                  <a:pt x="3618395" y="117374"/>
                </a:lnTo>
                <a:lnTo>
                  <a:pt x="3642612" y="162752"/>
                </a:lnTo>
                <a:lnTo>
                  <a:pt x="3657563" y="211970"/>
                </a:lnTo>
                <a:lnTo>
                  <a:pt x="3662673" y="263645"/>
                </a:lnTo>
                <a:lnTo>
                  <a:pt x="3662673" y="790937"/>
                </a:lnTo>
                <a:lnTo>
                  <a:pt x="3657563" y="842611"/>
                </a:lnTo>
                <a:lnTo>
                  <a:pt x="3642612" y="891829"/>
                </a:lnTo>
                <a:lnTo>
                  <a:pt x="3618395" y="937207"/>
                </a:lnTo>
                <a:lnTo>
                  <a:pt x="3585484" y="977362"/>
                </a:lnTo>
                <a:lnTo>
                  <a:pt x="3545345" y="1010287"/>
                </a:lnTo>
                <a:lnTo>
                  <a:pt x="3499985" y="1034513"/>
                </a:lnTo>
                <a:lnTo>
                  <a:pt x="3450786" y="1049470"/>
                </a:lnTo>
                <a:lnTo>
                  <a:pt x="3399132" y="105458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227b3cbff70_0_512"/>
          <p:cNvSpPr txBox="1"/>
          <p:nvPr/>
        </p:nvSpPr>
        <p:spPr>
          <a:xfrm>
            <a:off x="1819049" y="5949950"/>
            <a:ext cx="25926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fr-FR" sz="27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CRISP-DM</a:t>
            </a:r>
            <a:endParaRPr sz="27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6" name="Google Shape;516;g227b3cbff70_0_5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796" y="1517344"/>
            <a:ext cx="4578349" cy="4249412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27b3cbff70_0_512"/>
          <p:cNvSpPr txBox="1">
            <a:spLocks noGrp="1"/>
          </p:cNvSpPr>
          <p:nvPr>
            <p:ph type="title" idx="4294967295"/>
          </p:nvPr>
        </p:nvSpPr>
        <p:spPr>
          <a:xfrm>
            <a:off x="632953" y="710450"/>
            <a:ext cx="4477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Méth</a:t>
            </a:r>
            <a:r>
              <a:rPr lang="fr-FR" sz="4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odologie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8" name="Google Shape;518;g227b3cbff70_0_512"/>
          <p:cNvSpPr/>
          <p:nvPr/>
        </p:nvSpPr>
        <p:spPr>
          <a:xfrm>
            <a:off x="6321267" y="2074553"/>
            <a:ext cx="4429786" cy="462010"/>
          </a:xfrm>
          <a:custGeom>
            <a:avLst/>
            <a:gdLst/>
            <a:ahLst/>
            <a:cxnLst/>
            <a:rect l="l" t="t" r="r" b="b"/>
            <a:pathLst>
              <a:path w="6636384" h="692150" extrusionOk="0">
                <a:moveTo>
                  <a:pt x="6462837" y="692113"/>
                </a:moveTo>
                <a:lnTo>
                  <a:pt x="173126" y="692113"/>
                </a:lnTo>
                <a:lnTo>
                  <a:pt x="127102" y="685933"/>
                </a:lnTo>
                <a:lnTo>
                  <a:pt x="85746" y="668490"/>
                </a:lnTo>
                <a:lnTo>
                  <a:pt x="50707" y="641435"/>
                </a:lnTo>
                <a:lnTo>
                  <a:pt x="23636" y="606416"/>
                </a:lnTo>
                <a:lnTo>
                  <a:pt x="6184" y="565083"/>
                </a:lnTo>
                <a:lnTo>
                  <a:pt x="0" y="519085"/>
                </a:lnTo>
                <a:lnTo>
                  <a:pt x="0" y="173028"/>
                </a:lnTo>
                <a:lnTo>
                  <a:pt x="6184" y="127030"/>
                </a:lnTo>
                <a:lnTo>
                  <a:pt x="23636" y="85697"/>
                </a:lnTo>
                <a:lnTo>
                  <a:pt x="50707" y="50678"/>
                </a:lnTo>
                <a:lnTo>
                  <a:pt x="85746" y="23623"/>
                </a:lnTo>
                <a:lnTo>
                  <a:pt x="127102" y="6180"/>
                </a:lnTo>
                <a:lnTo>
                  <a:pt x="173126" y="0"/>
                </a:lnTo>
                <a:lnTo>
                  <a:pt x="6462837" y="0"/>
                </a:lnTo>
                <a:lnTo>
                  <a:pt x="6508861" y="6180"/>
                </a:lnTo>
                <a:lnTo>
                  <a:pt x="6550217" y="23623"/>
                </a:lnTo>
                <a:lnTo>
                  <a:pt x="6585256" y="50678"/>
                </a:lnTo>
                <a:lnTo>
                  <a:pt x="6612327" y="85697"/>
                </a:lnTo>
                <a:lnTo>
                  <a:pt x="6629780" y="127030"/>
                </a:lnTo>
                <a:lnTo>
                  <a:pt x="6635964" y="173028"/>
                </a:lnTo>
                <a:lnTo>
                  <a:pt x="6635964" y="519085"/>
                </a:lnTo>
                <a:lnTo>
                  <a:pt x="6629780" y="565083"/>
                </a:lnTo>
                <a:lnTo>
                  <a:pt x="6612327" y="606416"/>
                </a:lnTo>
                <a:lnTo>
                  <a:pt x="6585256" y="641435"/>
                </a:lnTo>
                <a:lnTo>
                  <a:pt x="6550217" y="668490"/>
                </a:lnTo>
                <a:lnTo>
                  <a:pt x="6508861" y="685933"/>
                </a:lnTo>
                <a:lnTo>
                  <a:pt x="6462837" y="6921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27b3cbff70_0_512"/>
          <p:cNvSpPr/>
          <p:nvPr/>
        </p:nvSpPr>
        <p:spPr>
          <a:xfrm>
            <a:off x="6884275" y="2993445"/>
            <a:ext cx="3861811" cy="462010"/>
          </a:xfrm>
          <a:custGeom>
            <a:avLst/>
            <a:gdLst/>
            <a:ahLst/>
            <a:cxnLst/>
            <a:rect l="l" t="t" r="r" b="b"/>
            <a:pathLst>
              <a:path w="5785484" h="692150" extrusionOk="0">
                <a:moveTo>
                  <a:pt x="5612195" y="692113"/>
                </a:moveTo>
                <a:lnTo>
                  <a:pt x="173028" y="692113"/>
                </a:lnTo>
                <a:lnTo>
                  <a:pt x="127030" y="685933"/>
                </a:lnTo>
                <a:lnTo>
                  <a:pt x="85697" y="668490"/>
                </a:lnTo>
                <a:lnTo>
                  <a:pt x="50678" y="641435"/>
                </a:lnTo>
                <a:lnTo>
                  <a:pt x="23623" y="606416"/>
                </a:lnTo>
                <a:lnTo>
                  <a:pt x="6180" y="565083"/>
                </a:lnTo>
                <a:lnTo>
                  <a:pt x="0" y="519085"/>
                </a:lnTo>
                <a:lnTo>
                  <a:pt x="0" y="173028"/>
                </a:lnTo>
                <a:lnTo>
                  <a:pt x="6180" y="127030"/>
                </a:lnTo>
                <a:lnTo>
                  <a:pt x="23623" y="85697"/>
                </a:lnTo>
                <a:lnTo>
                  <a:pt x="50678" y="50678"/>
                </a:lnTo>
                <a:lnTo>
                  <a:pt x="85697" y="23623"/>
                </a:lnTo>
                <a:lnTo>
                  <a:pt x="127030" y="6180"/>
                </a:lnTo>
                <a:lnTo>
                  <a:pt x="173028" y="0"/>
                </a:lnTo>
                <a:lnTo>
                  <a:pt x="5612195" y="0"/>
                </a:lnTo>
                <a:lnTo>
                  <a:pt x="5658193" y="6180"/>
                </a:lnTo>
                <a:lnTo>
                  <a:pt x="5699526" y="23623"/>
                </a:lnTo>
                <a:lnTo>
                  <a:pt x="5734545" y="50678"/>
                </a:lnTo>
                <a:lnTo>
                  <a:pt x="5761600" y="85697"/>
                </a:lnTo>
                <a:lnTo>
                  <a:pt x="5779043" y="127030"/>
                </a:lnTo>
                <a:lnTo>
                  <a:pt x="5785224" y="173028"/>
                </a:lnTo>
                <a:lnTo>
                  <a:pt x="5785224" y="519085"/>
                </a:lnTo>
                <a:lnTo>
                  <a:pt x="5779043" y="565083"/>
                </a:lnTo>
                <a:lnTo>
                  <a:pt x="5761600" y="606416"/>
                </a:lnTo>
                <a:lnTo>
                  <a:pt x="5734545" y="641435"/>
                </a:lnTo>
                <a:lnTo>
                  <a:pt x="5699526" y="668490"/>
                </a:lnTo>
                <a:lnTo>
                  <a:pt x="5658193" y="685933"/>
                </a:lnTo>
                <a:lnTo>
                  <a:pt x="5612195" y="6921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227b3cbff70_0_512"/>
          <p:cNvSpPr/>
          <p:nvPr/>
        </p:nvSpPr>
        <p:spPr>
          <a:xfrm>
            <a:off x="9161350" y="4610917"/>
            <a:ext cx="1586517" cy="462010"/>
          </a:xfrm>
          <a:custGeom>
            <a:avLst/>
            <a:gdLst/>
            <a:ahLst/>
            <a:cxnLst/>
            <a:rect l="l" t="t" r="r" b="b"/>
            <a:pathLst>
              <a:path w="2376805" h="692150" extrusionOk="0">
                <a:moveTo>
                  <a:pt x="2203541" y="692113"/>
                </a:moveTo>
                <a:lnTo>
                  <a:pt x="172989" y="692113"/>
                </a:lnTo>
                <a:lnTo>
                  <a:pt x="127002" y="685932"/>
                </a:lnTo>
                <a:lnTo>
                  <a:pt x="85678" y="668490"/>
                </a:lnTo>
                <a:lnTo>
                  <a:pt x="50667" y="641434"/>
                </a:lnTo>
                <a:lnTo>
                  <a:pt x="23618" y="606415"/>
                </a:lnTo>
                <a:lnTo>
                  <a:pt x="6179" y="565082"/>
                </a:lnTo>
                <a:lnTo>
                  <a:pt x="0" y="519085"/>
                </a:lnTo>
                <a:lnTo>
                  <a:pt x="0" y="173028"/>
                </a:lnTo>
                <a:lnTo>
                  <a:pt x="6179" y="127030"/>
                </a:lnTo>
                <a:lnTo>
                  <a:pt x="23618" y="85697"/>
                </a:lnTo>
                <a:lnTo>
                  <a:pt x="50667" y="50678"/>
                </a:lnTo>
                <a:lnTo>
                  <a:pt x="85678" y="23623"/>
                </a:lnTo>
                <a:lnTo>
                  <a:pt x="127002" y="6180"/>
                </a:lnTo>
                <a:lnTo>
                  <a:pt x="172989" y="0"/>
                </a:lnTo>
                <a:lnTo>
                  <a:pt x="2203541" y="0"/>
                </a:lnTo>
                <a:lnTo>
                  <a:pt x="2269742" y="13171"/>
                </a:lnTo>
                <a:lnTo>
                  <a:pt x="2325864" y="50678"/>
                </a:lnTo>
                <a:lnTo>
                  <a:pt x="2363363" y="106813"/>
                </a:lnTo>
                <a:lnTo>
                  <a:pt x="2376531" y="173028"/>
                </a:lnTo>
                <a:lnTo>
                  <a:pt x="2376531" y="519085"/>
                </a:lnTo>
                <a:lnTo>
                  <a:pt x="2363363" y="585300"/>
                </a:lnTo>
                <a:lnTo>
                  <a:pt x="2325864" y="641434"/>
                </a:lnTo>
                <a:lnTo>
                  <a:pt x="2269742" y="678942"/>
                </a:lnTo>
                <a:lnTo>
                  <a:pt x="2203541" y="6921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227b3cbff70_0_512"/>
          <p:cNvSpPr/>
          <p:nvPr/>
        </p:nvSpPr>
        <p:spPr>
          <a:xfrm>
            <a:off x="7709122" y="4012985"/>
            <a:ext cx="3211499" cy="462010"/>
          </a:xfrm>
          <a:custGeom>
            <a:avLst/>
            <a:gdLst/>
            <a:ahLst/>
            <a:cxnLst/>
            <a:rect l="l" t="t" r="r" b="b"/>
            <a:pathLst>
              <a:path w="5443219" h="692150" extrusionOk="0">
                <a:moveTo>
                  <a:pt x="5269619" y="692113"/>
                </a:moveTo>
                <a:lnTo>
                  <a:pt x="173083" y="692113"/>
                </a:lnTo>
                <a:lnTo>
                  <a:pt x="139158" y="688758"/>
                </a:lnTo>
                <a:lnTo>
                  <a:pt x="77056" y="663043"/>
                </a:lnTo>
                <a:lnTo>
                  <a:pt x="29080" y="615081"/>
                </a:lnTo>
                <a:lnTo>
                  <a:pt x="3356" y="552999"/>
                </a:lnTo>
                <a:lnTo>
                  <a:pt x="0" y="519085"/>
                </a:lnTo>
                <a:lnTo>
                  <a:pt x="0" y="173028"/>
                </a:lnTo>
                <a:lnTo>
                  <a:pt x="6182" y="127030"/>
                </a:lnTo>
                <a:lnTo>
                  <a:pt x="23630" y="85697"/>
                </a:lnTo>
                <a:lnTo>
                  <a:pt x="50694" y="50678"/>
                </a:lnTo>
                <a:lnTo>
                  <a:pt x="85724" y="23623"/>
                </a:lnTo>
                <a:lnTo>
                  <a:pt x="127070" y="6180"/>
                </a:lnTo>
                <a:lnTo>
                  <a:pt x="173083" y="0"/>
                </a:lnTo>
                <a:lnTo>
                  <a:pt x="5269619" y="0"/>
                </a:lnTo>
                <a:lnTo>
                  <a:pt x="5315631" y="6180"/>
                </a:lnTo>
                <a:lnTo>
                  <a:pt x="5356977" y="23623"/>
                </a:lnTo>
                <a:lnTo>
                  <a:pt x="5392007" y="50678"/>
                </a:lnTo>
                <a:lnTo>
                  <a:pt x="5419072" y="85697"/>
                </a:lnTo>
                <a:lnTo>
                  <a:pt x="5436520" y="127030"/>
                </a:lnTo>
                <a:lnTo>
                  <a:pt x="5442703" y="173028"/>
                </a:lnTo>
                <a:lnTo>
                  <a:pt x="5442703" y="519085"/>
                </a:lnTo>
                <a:lnTo>
                  <a:pt x="5436520" y="565083"/>
                </a:lnTo>
                <a:lnTo>
                  <a:pt x="5419072" y="606416"/>
                </a:lnTo>
                <a:lnTo>
                  <a:pt x="5392007" y="641435"/>
                </a:lnTo>
                <a:lnTo>
                  <a:pt x="5356977" y="668490"/>
                </a:lnTo>
                <a:lnTo>
                  <a:pt x="5315631" y="685933"/>
                </a:lnTo>
                <a:lnTo>
                  <a:pt x="5269619" y="6921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7b3cbff70_0_512"/>
          <p:cNvSpPr txBox="1"/>
          <p:nvPr/>
        </p:nvSpPr>
        <p:spPr>
          <a:xfrm>
            <a:off x="6643600" y="2171075"/>
            <a:ext cx="34629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Meilleure qualité des résultats</a:t>
            </a:r>
            <a:endParaRPr sz="17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3" name="Google Shape;523;g227b3cbff70_0_512"/>
          <p:cNvSpPr txBox="1"/>
          <p:nvPr/>
        </p:nvSpPr>
        <p:spPr>
          <a:xfrm>
            <a:off x="6884275" y="2952650"/>
            <a:ext cx="35541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320800" marR="0" lvl="0" indent="-635000" algn="l" rtl="0">
              <a:lnSpc>
                <a:spcPct val="215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Structure claire et définie</a:t>
            </a:r>
            <a:endParaRPr sz="17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4" name="Google Shape;524;g227b3cbff70_0_512"/>
          <p:cNvSpPr txBox="1"/>
          <p:nvPr/>
        </p:nvSpPr>
        <p:spPr>
          <a:xfrm>
            <a:off x="7342075" y="3829338"/>
            <a:ext cx="30963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320800" marR="0" lvl="0" indent="-635000" algn="l" rtl="0">
              <a:lnSpc>
                <a:spcPct val="215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Collaboration efficace</a:t>
            </a:r>
            <a:endParaRPr sz="17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5" name="Google Shape;525;g227b3cbff70_0_512"/>
          <p:cNvSpPr txBox="1"/>
          <p:nvPr/>
        </p:nvSpPr>
        <p:spPr>
          <a:xfrm>
            <a:off x="8988621" y="4706000"/>
            <a:ext cx="19320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0" marR="152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Flexibilité</a:t>
            </a:r>
            <a:endParaRPr sz="17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6" name="Google Shape;526;g227b3cbff70_0_512"/>
          <p:cNvSpPr txBox="1"/>
          <p:nvPr/>
        </p:nvSpPr>
        <p:spPr>
          <a:xfrm>
            <a:off x="11228387" y="63735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1" descr="Une image contenant passage, route, autorout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" y="1282"/>
            <a:ext cx="12193567" cy="68567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59" name="Google Shape;559;p11"/>
          <p:cNvSpPr/>
          <p:nvPr/>
        </p:nvSpPr>
        <p:spPr>
          <a:xfrm>
            <a:off x="-2581" y="0"/>
            <a:ext cx="2328813" cy="6858000"/>
          </a:xfrm>
          <a:prstGeom prst="rect">
            <a:avLst/>
          </a:prstGeom>
          <a:solidFill>
            <a:srgbClr val="35AAE1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0" name="Google Shape;560;p11"/>
          <p:cNvSpPr/>
          <p:nvPr/>
        </p:nvSpPr>
        <p:spPr>
          <a:xfrm>
            <a:off x="0" y="0"/>
            <a:ext cx="932917" cy="932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1" name="Google Shape;561;p11"/>
          <p:cNvSpPr txBox="1"/>
          <p:nvPr/>
        </p:nvSpPr>
        <p:spPr>
          <a:xfrm>
            <a:off x="3071814" y="1683581"/>
            <a:ext cx="88582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Techno</a:t>
            </a:r>
            <a:r>
              <a:rPr lang="fr-FR" sz="7200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logies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360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"/>
          <p:cNvSpPr txBox="1"/>
          <p:nvPr/>
        </p:nvSpPr>
        <p:spPr>
          <a:xfrm>
            <a:off x="250514" y="777589"/>
            <a:ext cx="561892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Les Tech</a:t>
            </a:r>
            <a:r>
              <a:rPr lang="fr-FR" sz="4400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nologies</a:t>
            </a:r>
            <a:endParaRPr sz="4400" b="1" dirty="0">
              <a:solidFill>
                <a:srgbClr val="35AAE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0" name="Google Shape;5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1" y="1943101"/>
            <a:ext cx="8122830" cy="435588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0"/>
          <p:cNvSpPr txBox="1"/>
          <p:nvPr/>
        </p:nvSpPr>
        <p:spPr>
          <a:xfrm>
            <a:off x="11366189" y="6470432"/>
            <a:ext cx="10050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10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fld>
            <a:r>
              <a:rPr lang="fr-FR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550;g227b3cbff70_20_548">
            <a:extLst>
              <a:ext uri="{FF2B5EF4-FFF2-40B4-BE49-F238E27FC236}">
                <a16:creationId xmlns:a16="http://schemas.microsoft.com/office/drawing/2014/main" id="{4C206EB7-4B30-4A5B-9E06-4ACF60D591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9078" y="4426879"/>
            <a:ext cx="1912226" cy="67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52;g227b3cbff70_20_548">
            <a:extLst>
              <a:ext uri="{FF2B5EF4-FFF2-40B4-BE49-F238E27FC236}">
                <a16:creationId xmlns:a16="http://schemas.microsoft.com/office/drawing/2014/main" id="{119CB226-312B-44AE-A85E-A20A3AD853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9977" y="2675918"/>
            <a:ext cx="713718" cy="75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53;g227b3cbff70_20_548">
            <a:extLst>
              <a:ext uri="{FF2B5EF4-FFF2-40B4-BE49-F238E27FC236}">
                <a16:creationId xmlns:a16="http://schemas.microsoft.com/office/drawing/2014/main" id="{F7B62DFD-2533-4DA7-A807-6100C8DC9D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79078" y="2615544"/>
            <a:ext cx="1434170" cy="87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54;g227b3cbff70_20_548">
            <a:extLst>
              <a:ext uri="{FF2B5EF4-FFF2-40B4-BE49-F238E27FC236}">
                <a16:creationId xmlns:a16="http://schemas.microsoft.com/office/drawing/2014/main" id="{E80EF8A7-CBBC-49A0-87AB-EC1205F9896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28505" y="2742646"/>
            <a:ext cx="1168209" cy="61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55;g227b3cbff70_20_548">
            <a:extLst>
              <a:ext uri="{FF2B5EF4-FFF2-40B4-BE49-F238E27FC236}">
                <a16:creationId xmlns:a16="http://schemas.microsoft.com/office/drawing/2014/main" id="{403F88AC-EF9C-45D4-B46A-6CC0DBBC9A6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54953" y="4382393"/>
            <a:ext cx="757483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046F1-C6B1-4D03-98EA-E80E01382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182" y="4045321"/>
            <a:ext cx="1208370" cy="12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5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1" descr="Une image contenant passage, route, autorout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" y="1282"/>
            <a:ext cx="12193567" cy="68567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59" name="Google Shape;559;p11"/>
          <p:cNvSpPr/>
          <p:nvPr/>
        </p:nvSpPr>
        <p:spPr>
          <a:xfrm>
            <a:off x="-2581" y="0"/>
            <a:ext cx="2328813" cy="6858000"/>
          </a:xfrm>
          <a:prstGeom prst="rect">
            <a:avLst/>
          </a:prstGeom>
          <a:solidFill>
            <a:srgbClr val="35AAE1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0" name="Google Shape;560;p11"/>
          <p:cNvSpPr/>
          <p:nvPr/>
        </p:nvSpPr>
        <p:spPr>
          <a:xfrm>
            <a:off x="0" y="0"/>
            <a:ext cx="932917" cy="932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1" name="Google Shape;561;p11"/>
          <p:cNvSpPr txBox="1"/>
          <p:nvPr/>
        </p:nvSpPr>
        <p:spPr>
          <a:xfrm>
            <a:off x="3071814" y="1683581"/>
            <a:ext cx="885825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Planning du </a:t>
            </a:r>
            <a:r>
              <a:rPr lang="fr-FR" sz="7200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travail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469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g227b3cbff70_0_515"/>
          <p:cNvPicPr preferRelativeResize="0"/>
          <p:nvPr/>
        </p:nvPicPr>
        <p:blipFill rotWithShape="1">
          <a:blip r:embed="rId3">
            <a:alphaModFix/>
          </a:blip>
          <a:srcRect r="701" b="44740"/>
          <a:stretch/>
        </p:blipFill>
        <p:spPr>
          <a:xfrm>
            <a:off x="4586514" y="1276922"/>
            <a:ext cx="6099590" cy="3789753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227b3cbff70_0_515"/>
          <p:cNvSpPr txBox="1"/>
          <p:nvPr/>
        </p:nvSpPr>
        <p:spPr>
          <a:xfrm>
            <a:off x="762000" y="279400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 Planning</a:t>
            </a:r>
            <a:endParaRPr sz="4000" b="1" i="0" u="none" strike="noStrike" cap="none">
              <a:solidFill>
                <a:srgbClr val="0409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8" name="Google Shape;578;g227b3cbff70_0_515"/>
          <p:cNvSpPr txBox="1"/>
          <p:nvPr/>
        </p:nvSpPr>
        <p:spPr>
          <a:xfrm>
            <a:off x="11187113" y="6253162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Google Shape;576;g227b3cbff70_0_515">
            <a:extLst>
              <a:ext uri="{FF2B5EF4-FFF2-40B4-BE49-F238E27FC236}">
                <a16:creationId xmlns:a16="http://schemas.microsoft.com/office/drawing/2014/main" id="{31480349-31B2-4731-9E51-DE37608BA4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110" r="1534"/>
          <a:stretch/>
        </p:blipFill>
        <p:spPr>
          <a:xfrm>
            <a:off x="4637620" y="1962736"/>
            <a:ext cx="6048484" cy="307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1" descr="Une image contenant passage, route, autorout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" y="1282"/>
            <a:ext cx="12193567" cy="68567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59" name="Google Shape;559;p11"/>
          <p:cNvSpPr/>
          <p:nvPr/>
        </p:nvSpPr>
        <p:spPr>
          <a:xfrm>
            <a:off x="-2581" y="0"/>
            <a:ext cx="2328813" cy="6858000"/>
          </a:xfrm>
          <a:prstGeom prst="rect">
            <a:avLst/>
          </a:prstGeom>
          <a:solidFill>
            <a:srgbClr val="35AAE1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0" name="Google Shape;560;p11"/>
          <p:cNvSpPr/>
          <p:nvPr/>
        </p:nvSpPr>
        <p:spPr>
          <a:xfrm>
            <a:off x="0" y="0"/>
            <a:ext cx="932917" cy="932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1" name="Google Shape;561;p11"/>
          <p:cNvSpPr txBox="1"/>
          <p:nvPr/>
        </p:nvSpPr>
        <p:spPr>
          <a:xfrm>
            <a:off x="3071814" y="1683581"/>
            <a:ext cx="885825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Travail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Effectué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640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27b3cbff70_0_536"/>
          <p:cNvSpPr txBox="1"/>
          <p:nvPr/>
        </p:nvSpPr>
        <p:spPr>
          <a:xfrm>
            <a:off x="2319006" y="1809764"/>
            <a:ext cx="84072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000" rIns="0" bIns="0" anchor="t" anchorCtr="0">
            <a:spAutoFit/>
          </a:bodyPr>
          <a:lstStyle/>
          <a:p>
            <a:pPr marL="2692400" marR="0" lvl="0" indent="-2679700" algn="l" rtl="0">
              <a:lnSpc>
                <a:spcPct val="1186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Ceci les trois étapes utilisées qui ont facilité la collecte  des offres d'emploi.</a:t>
            </a:r>
            <a:endParaRPr sz="2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4" name="Google Shape;584;g227b3cbff70_0_536"/>
          <p:cNvSpPr txBox="1">
            <a:spLocks noGrp="1"/>
          </p:cNvSpPr>
          <p:nvPr>
            <p:ph type="title" idx="4294967295"/>
          </p:nvPr>
        </p:nvSpPr>
        <p:spPr>
          <a:xfrm>
            <a:off x="3455737" y="674750"/>
            <a:ext cx="52821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4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Travail </a:t>
            </a:r>
            <a:r>
              <a:rPr lang="fr-FR" sz="4000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Effectué</a:t>
            </a:r>
            <a:endParaRPr sz="4000" b="1" dirty="0">
              <a:solidFill>
                <a:srgbClr val="35AAE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85" name="Google Shape;585;g227b3cbff70_0_536"/>
          <p:cNvGrpSpPr/>
          <p:nvPr/>
        </p:nvGrpSpPr>
        <p:grpSpPr>
          <a:xfrm>
            <a:off x="1447183" y="3091413"/>
            <a:ext cx="1476102" cy="1452519"/>
            <a:chOff x="2170341" y="4636887"/>
            <a:chExt cx="2213710" cy="2178669"/>
          </a:xfrm>
        </p:grpSpPr>
        <p:sp>
          <p:nvSpPr>
            <p:cNvPr id="586" name="Google Shape;586;g227b3cbff70_0_536"/>
            <p:cNvSpPr/>
            <p:nvPr/>
          </p:nvSpPr>
          <p:spPr>
            <a:xfrm>
              <a:off x="2384437" y="4815941"/>
              <a:ext cx="1999614" cy="1999615"/>
            </a:xfrm>
            <a:custGeom>
              <a:avLst/>
              <a:gdLst/>
              <a:ahLst/>
              <a:cxnLst/>
              <a:rect l="l" t="t" r="r" b="b"/>
              <a:pathLst>
                <a:path w="1999614" h="1999615" extrusionOk="0">
                  <a:moveTo>
                    <a:pt x="1999361" y="0"/>
                  </a:moveTo>
                  <a:lnTo>
                    <a:pt x="0" y="0"/>
                  </a:lnTo>
                  <a:lnTo>
                    <a:pt x="0" y="1820316"/>
                  </a:lnTo>
                  <a:lnTo>
                    <a:pt x="0" y="1999361"/>
                  </a:lnTo>
                  <a:lnTo>
                    <a:pt x="1999361" y="1999361"/>
                  </a:lnTo>
                  <a:lnTo>
                    <a:pt x="1999361" y="1820316"/>
                  </a:lnTo>
                  <a:lnTo>
                    <a:pt x="1999361" y="0"/>
                  </a:lnTo>
                  <a:close/>
                </a:path>
              </a:pathLst>
            </a:custGeom>
            <a:solidFill>
              <a:srgbClr val="5CB5F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27b3cbff70_0_536"/>
            <p:cNvSpPr/>
            <p:nvPr/>
          </p:nvSpPr>
          <p:spPr>
            <a:xfrm>
              <a:off x="2170341" y="4636887"/>
              <a:ext cx="1999614" cy="1999615"/>
            </a:xfrm>
            <a:custGeom>
              <a:avLst/>
              <a:gdLst/>
              <a:ahLst/>
              <a:cxnLst/>
              <a:rect l="l" t="t" r="r" b="b"/>
              <a:pathLst>
                <a:path w="1999614" h="1999615" extrusionOk="0">
                  <a:moveTo>
                    <a:pt x="1999365" y="1999365"/>
                  </a:moveTo>
                  <a:lnTo>
                    <a:pt x="0" y="1999365"/>
                  </a:lnTo>
                  <a:lnTo>
                    <a:pt x="0" y="0"/>
                  </a:lnTo>
                  <a:lnTo>
                    <a:pt x="1999365" y="0"/>
                  </a:lnTo>
                  <a:lnTo>
                    <a:pt x="1999365" y="1999365"/>
                  </a:lnTo>
                  <a:close/>
                </a:path>
              </a:pathLst>
            </a:custGeom>
            <a:solidFill>
              <a:srgbClr val="0409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8" name="Google Shape;588;g227b3cbff70_0_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2798" y="3151129"/>
            <a:ext cx="920750" cy="109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g227b3cbff70_0_536"/>
          <p:cNvGrpSpPr/>
          <p:nvPr/>
        </p:nvGrpSpPr>
        <p:grpSpPr>
          <a:xfrm>
            <a:off x="5491717" y="3031728"/>
            <a:ext cx="1476100" cy="1452519"/>
            <a:chOff x="8235929" y="4547364"/>
            <a:chExt cx="2213707" cy="2178669"/>
          </a:xfrm>
        </p:grpSpPr>
        <p:sp>
          <p:nvSpPr>
            <p:cNvPr id="590" name="Google Shape;590;g227b3cbff70_0_536"/>
            <p:cNvSpPr/>
            <p:nvPr/>
          </p:nvSpPr>
          <p:spPr>
            <a:xfrm>
              <a:off x="8450021" y="4726418"/>
              <a:ext cx="1999615" cy="1999615"/>
            </a:xfrm>
            <a:custGeom>
              <a:avLst/>
              <a:gdLst/>
              <a:ahLst/>
              <a:cxnLst/>
              <a:rect l="l" t="t" r="r" b="b"/>
              <a:pathLst>
                <a:path w="1999615" h="1999615" extrusionOk="0">
                  <a:moveTo>
                    <a:pt x="1999361" y="0"/>
                  </a:moveTo>
                  <a:lnTo>
                    <a:pt x="0" y="0"/>
                  </a:lnTo>
                  <a:lnTo>
                    <a:pt x="0" y="1820316"/>
                  </a:lnTo>
                  <a:lnTo>
                    <a:pt x="0" y="1999361"/>
                  </a:lnTo>
                  <a:lnTo>
                    <a:pt x="1999361" y="1999361"/>
                  </a:lnTo>
                  <a:lnTo>
                    <a:pt x="1999361" y="1820316"/>
                  </a:lnTo>
                  <a:lnTo>
                    <a:pt x="1999361" y="0"/>
                  </a:lnTo>
                  <a:close/>
                </a:path>
              </a:pathLst>
            </a:custGeom>
            <a:solidFill>
              <a:srgbClr val="5CB5F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27b3cbff70_0_536"/>
            <p:cNvSpPr/>
            <p:nvPr/>
          </p:nvSpPr>
          <p:spPr>
            <a:xfrm>
              <a:off x="8235929" y="4547364"/>
              <a:ext cx="1999615" cy="1999615"/>
            </a:xfrm>
            <a:custGeom>
              <a:avLst/>
              <a:gdLst/>
              <a:ahLst/>
              <a:cxnLst/>
              <a:rect l="l" t="t" r="r" b="b"/>
              <a:pathLst>
                <a:path w="1999615" h="1999615" extrusionOk="0">
                  <a:moveTo>
                    <a:pt x="1999365" y="1999365"/>
                  </a:moveTo>
                  <a:lnTo>
                    <a:pt x="0" y="1999365"/>
                  </a:lnTo>
                  <a:lnTo>
                    <a:pt x="0" y="0"/>
                  </a:lnTo>
                  <a:lnTo>
                    <a:pt x="1999365" y="0"/>
                  </a:lnTo>
                  <a:lnTo>
                    <a:pt x="1999365" y="1999365"/>
                  </a:lnTo>
                  <a:close/>
                </a:path>
              </a:pathLst>
            </a:custGeom>
            <a:solidFill>
              <a:srgbClr val="0409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2" name="Google Shape;592;g227b3cbff70_0_5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5454" y="3150893"/>
            <a:ext cx="1187450" cy="109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g227b3cbff70_0_536"/>
          <p:cNvGrpSpPr/>
          <p:nvPr/>
        </p:nvGrpSpPr>
        <p:grpSpPr>
          <a:xfrm>
            <a:off x="9389133" y="3091413"/>
            <a:ext cx="1476104" cy="1452519"/>
            <a:chOff x="14080883" y="4636887"/>
            <a:chExt cx="2213713" cy="2178669"/>
          </a:xfrm>
        </p:grpSpPr>
        <p:sp>
          <p:nvSpPr>
            <p:cNvPr id="594" name="Google Shape;594;g227b3cbff70_0_536"/>
            <p:cNvSpPr/>
            <p:nvPr/>
          </p:nvSpPr>
          <p:spPr>
            <a:xfrm>
              <a:off x="14294981" y="4815941"/>
              <a:ext cx="1999615" cy="1999615"/>
            </a:xfrm>
            <a:custGeom>
              <a:avLst/>
              <a:gdLst/>
              <a:ahLst/>
              <a:cxnLst/>
              <a:rect l="l" t="t" r="r" b="b"/>
              <a:pathLst>
                <a:path w="1999615" h="1999615" extrusionOk="0">
                  <a:moveTo>
                    <a:pt x="1999361" y="0"/>
                  </a:moveTo>
                  <a:lnTo>
                    <a:pt x="0" y="0"/>
                  </a:lnTo>
                  <a:lnTo>
                    <a:pt x="0" y="1820316"/>
                  </a:lnTo>
                  <a:lnTo>
                    <a:pt x="0" y="1999361"/>
                  </a:lnTo>
                  <a:lnTo>
                    <a:pt x="1999361" y="1999361"/>
                  </a:lnTo>
                  <a:lnTo>
                    <a:pt x="1999361" y="1820316"/>
                  </a:lnTo>
                  <a:lnTo>
                    <a:pt x="1999361" y="0"/>
                  </a:lnTo>
                  <a:close/>
                </a:path>
              </a:pathLst>
            </a:custGeom>
            <a:solidFill>
              <a:srgbClr val="5CB5F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27b3cbff70_0_536"/>
            <p:cNvSpPr/>
            <p:nvPr/>
          </p:nvSpPr>
          <p:spPr>
            <a:xfrm>
              <a:off x="14080883" y="4636887"/>
              <a:ext cx="1999615" cy="1999615"/>
            </a:xfrm>
            <a:custGeom>
              <a:avLst/>
              <a:gdLst/>
              <a:ahLst/>
              <a:cxnLst/>
              <a:rect l="l" t="t" r="r" b="b"/>
              <a:pathLst>
                <a:path w="1999615" h="1999615" extrusionOk="0">
                  <a:moveTo>
                    <a:pt x="1999365" y="1999365"/>
                  </a:moveTo>
                  <a:lnTo>
                    <a:pt x="0" y="1999365"/>
                  </a:lnTo>
                  <a:lnTo>
                    <a:pt x="0" y="0"/>
                  </a:lnTo>
                  <a:lnTo>
                    <a:pt x="1999365" y="0"/>
                  </a:lnTo>
                  <a:lnTo>
                    <a:pt x="1999365" y="1999365"/>
                  </a:lnTo>
                  <a:close/>
                </a:path>
              </a:pathLst>
            </a:custGeom>
            <a:solidFill>
              <a:srgbClr val="0409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6" name="Google Shape;596;g227b3cbff70_0_5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11858" y="3164828"/>
            <a:ext cx="911494" cy="120044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227b3cbff70_0_536"/>
          <p:cNvSpPr txBox="1"/>
          <p:nvPr/>
        </p:nvSpPr>
        <p:spPr>
          <a:xfrm>
            <a:off x="613175" y="484187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41300" marR="0" lvl="0" indent="-228600" algn="l" rtl="0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fr-FR"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Collecte des  données</a:t>
            </a: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8" name="Google Shape;598;g227b3cbff70_0_536"/>
          <p:cNvSpPr txBox="1"/>
          <p:nvPr/>
        </p:nvSpPr>
        <p:spPr>
          <a:xfrm>
            <a:off x="4953000" y="48764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fr-FR"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Nettoyage des donnés</a:t>
            </a: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9" name="Google Shape;599;g227b3cbff70_0_536"/>
          <p:cNvSpPr txBox="1"/>
          <p:nvPr/>
        </p:nvSpPr>
        <p:spPr>
          <a:xfrm>
            <a:off x="8833075" y="49957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fr-FR"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Pré-traitement des donnés</a:t>
            </a: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0" name="Google Shape;600;g227b3cbff70_0_536"/>
          <p:cNvSpPr txBox="1"/>
          <p:nvPr/>
        </p:nvSpPr>
        <p:spPr>
          <a:xfrm>
            <a:off x="10953750" y="6397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227b3cbff70_0_5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01" y="2368013"/>
            <a:ext cx="4889500" cy="24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227b3cbff70_0_5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888" y="1922294"/>
            <a:ext cx="3733799" cy="37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227b3cbff70_0_551"/>
          <p:cNvSpPr txBox="1"/>
          <p:nvPr/>
        </p:nvSpPr>
        <p:spPr>
          <a:xfrm>
            <a:off x="1354659" y="5342150"/>
            <a:ext cx="35640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575" rIns="0" bIns="0" anchor="t" anchorCtr="0">
            <a:spAutoFit/>
          </a:bodyPr>
          <a:lstStyle/>
          <a:p>
            <a:pPr marL="0" marR="5080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Word Cloud :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Les Profils les Plus demandés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8" name="Google Shape;608;g227b3cbff70_0_551"/>
          <p:cNvSpPr txBox="1"/>
          <p:nvPr/>
        </p:nvSpPr>
        <p:spPr>
          <a:xfrm>
            <a:off x="7725786" y="5821184"/>
            <a:ext cx="3882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00" rIns="0" bIns="0" anchor="t" anchorCtr="0">
            <a:spAutoFit/>
          </a:bodyPr>
          <a:lstStyle/>
          <a:p>
            <a:pPr marL="38100" marR="0" lvl="0" indent="-25400" algn="l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les 10 entreprises qui ont le plus  grand nombre d'offres d'emploi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g227b3cbff70_0_551"/>
          <p:cNvSpPr txBox="1"/>
          <p:nvPr/>
        </p:nvSpPr>
        <p:spPr>
          <a:xfrm>
            <a:off x="826394" y="905894"/>
            <a:ext cx="5270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Visualisa</a:t>
            </a:r>
            <a:r>
              <a:rPr lang="fr-FR" sz="4000" b="1" dirty="0">
                <a:solidFill>
                  <a:srgbClr val="35AAE1"/>
                </a:solidFill>
                <a:latin typeface="Verdana"/>
                <a:ea typeface="Verdana"/>
                <a:sym typeface="Verdana"/>
              </a:rPr>
              <a:t>tion</a:t>
            </a:r>
            <a:endParaRPr sz="4000" b="1" dirty="0">
              <a:solidFill>
                <a:srgbClr val="35AAE1"/>
              </a:solidFill>
              <a:latin typeface="Verdana"/>
              <a:ea typeface="Verdana"/>
              <a:sym typeface="Verdana"/>
            </a:endParaRPr>
          </a:p>
        </p:txBody>
      </p:sp>
      <p:sp>
        <p:nvSpPr>
          <p:cNvPr id="610" name="Google Shape;610;g227b3cbff70_0_551"/>
          <p:cNvSpPr txBox="1"/>
          <p:nvPr/>
        </p:nvSpPr>
        <p:spPr>
          <a:xfrm>
            <a:off x="11064875" y="6397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27b3cbff70_0_548"/>
          <p:cNvSpPr txBox="1"/>
          <p:nvPr/>
        </p:nvSpPr>
        <p:spPr>
          <a:xfrm>
            <a:off x="6613669" y="828800"/>
            <a:ext cx="608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Pandas </a:t>
            </a:r>
            <a:r>
              <a:rPr lang="fr-FR" sz="40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Profiling</a:t>
            </a:r>
            <a:endParaRPr sz="4000" b="1" i="0" u="none" strike="noStrike" cap="none" dirty="0">
              <a:solidFill>
                <a:srgbClr val="0409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16" name="Google Shape;616;g227b3cbff70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75" y="4298023"/>
            <a:ext cx="5880099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227b3cbff70_0_5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271" y="619119"/>
            <a:ext cx="53276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227b3cbff70_0_548"/>
          <p:cNvSpPr txBox="1"/>
          <p:nvPr/>
        </p:nvSpPr>
        <p:spPr>
          <a:xfrm>
            <a:off x="504377" y="3889131"/>
            <a:ext cx="53577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Ce Barplot présente le nombre valeurs manquantes dans chaque colonne</a:t>
            </a:r>
            <a:endParaRPr sz="13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0" name="Google Shape;620;g227b3cbff70_0_548"/>
          <p:cNvSpPr txBox="1"/>
          <p:nvPr/>
        </p:nvSpPr>
        <p:spPr>
          <a:xfrm>
            <a:off x="944325" y="6371064"/>
            <a:ext cx="463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Presente la distribution des donnés dans la colonne Work_time</a:t>
            </a:r>
            <a:endParaRPr sz="13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2" name="Google Shape;622;g227b3cbff70_0_548"/>
          <p:cNvSpPr txBox="1"/>
          <p:nvPr/>
        </p:nvSpPr>
        <p:spPr>
          <a:xfrm>
            <a:off x="11193769" y="6371064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627;g227b3cbff70_0_539">
            <a:extLst>
              <a:ext uri="{FF2B5EF4-FFF2-40B4-BE49-F238E27FC236}">
                <a16:creationId xmlns:a16="http://schemas.microsoft.com/office/drawing/2014/main" id="{8DF47833-B9DB-4962-8FCB-3E2D68613F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4126" y="2133594"/>
            <a:ext cx="4489449" cy="349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30;g227b3cbff70_0_539">
            <a:extLst>
              <a:ext uri="{FF2B5EF4-FFF2-40B4-BE49-F238E27FC236}">
                <a16:creationId xmlns:a16="http://schemas.microsoft.com/office/drawing/2014/main" id="{985344F2-189B-4E37-AD75-BC48D12744A2}"/>
              </a:ext>
            </a:extLst>
          </p:cNvPr>
          <p:cNvSpPr txBox="1"/>
          <p:nvPr/>
        </p:nvSpPr>
        <p:spPr>
          <a:xfrm>
            <a:off x="9338850" y="6038673"/>
            <a:ext cx="13167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HeatMap</a:t>
            </a:r>
            <a:endParaRPr sz="13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"/>
          <p:cNvSpPr txBox="1"/>
          <p:nvPr/>
        </p:nvSpPr>
        <p:spPr>
          <a:xfrm>
            <a:off x="6985443" y="2684108"/>
            <a:ext cx="4524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/>
          <p:nvPr/>
        </p:nvSpPr>
        <p:spPr>
          <a:xfrm>
            <a:off x="-246102" y="1314508"/>
            <a:ext cx="4821300" cy="6174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-1221731" y="374157"/>
            <a:ext cx="6450000" cy="617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-471447" y="2174103"/>
            <a:ext cx="5877300" cy="617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-416952" y="3137882"/>
            <a:ext cx="4821300" cy="6174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4100508" y="1158733"/>
            <a:ext cx="920700" cy="920700"/>
          </a:xfrm>
          <a:prstGeom prst="ellipse">
            <a:avLst/>
          </a:prstGeom>
          <a:solidFill>
            <a:srgbClr val="0070C0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4601671" y="2051003"/>
            <a:ext cx="920700" cy="920700"/>
          </a:xfrm>
          <a:prstGeom prst="ellipse">
            <a:avLst/>
          </a:prstGeom>
          <a:solidFill>
            <a:srgbClr val="00B0F0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4664473" y="216473"/>
            <a:ext cx="920557" cy="920557"/>
          </a:xfrm>
          <a:prstGeom prst="ellipse">
            <a:avLst/>
          </a:prstGeom>
          <a:solidFill>
            <a:srgbClr val="00B0F0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3942371" y="2882017"/>
            <a:ext cx="920700" cy="920700"/>
          </a:xfrm>
          <a:prstGeom prst="ellipse">
            <a:avLst/>
          </a:prstGeom>
          <a:solidFill>
            <a:srgbClr val="0070C0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Google Shape;312;p5"/>
          <p:cNvSpPr txBox="1"/>
          <p:nvPr/>
        </p:nvSpPr>
        <p:spPr>
          <a:xfrm>
            <a:off x="1331220" y="556974"/>
            <a:ext cx="2720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5"/>
          <p:cNvSpPr txBox="1"/>
          <p:nvPr/>
        </p:nvSpPr>
        <p:spPr>
          <a:xfrm>
            <a:off x="310585" y="1476316"/>
            <a:ext cx="3508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Contexte Générale</a:t>
            </a:r>
            <a:endParaRPr sz="17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5"/>
          <p:cNvSpPr txBox="1"/>
          <p:nvPr/>
        </p:nvSpPr>
        <p:spPr>
          <a:xfrm>
            <a:off x="1090474" y="2368010"/>
            <a:ext cx="4229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Architecture et Méthodologie</a:t>
            </a:r>
            <a:endParaRPr sz="17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5" name="Google Shape;315;p5"/>
          <p:cNvSpPr txBox="1"/>
          <p:nvPr/>
        </p:nvSpPr>
        <p:spPr>
          <a:xfrm>
            <a:off x="-345995" y="3260785"/>
            <a:ext cx="3527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Technologies</a:t>
            </a:r>
            <a:endParaRPr sz="17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6" name="Google Shape;316;p5"/>
          <p:cNvSpPr txBox="1"/>
          <p:nvPr/>
        </p:nvSpPr>
        <p:spPr>
          <a:xfrm>
            <a:off x="185256" y="359187"/>
            <a:ext cx="120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lang="fr-FR" sz="4267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"/>
          <p:cNvSpPr txBox="1"/>
          <p:nvPr/>
        </p:nvSpPr>
        <p:spPr>
          <a:xfrm>
            <a:off x="162571" y="1285816"/>
            <a:ext cx="120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lang="fr-FR" sz="4267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"/>
          <p:cNvSpPr txBox="1"/>
          <p:nvPr/>
        </p:nvSpPr>
        <p:spPr>
          <a:xfrm>
            <a:off x="-158155" y="2049333"/>
            <a:ext cx="120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lang="fr-FR" sz="4267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 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"/>
          <p:cNvSpPr txBox="1"/>
          <p:nvPr/>
        </p:nvSpPr>
        <p:spPr>
          <a:xfrm>
            <a:off x="162571" y="3103610"/>
            <a:ext cx="120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lang="fr-FR" sz="4267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04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"/>
          <p:cNvSpPr/>
          <p:nvPr/>
        </p:nvSpPr>
        <p:spPr>
          <a:xfrm>
            <a:off x="4796230" y="350656"/>
            <a:ext cx="726141" cy="591376"/>
          </a:xfrm>
          <a:custGeom>
            <a:avLst/>
            <a:gdLst/>
            <a:ahLst/>
            <a:cxnLst/>
            <a:rect l="l" t="t" r="r" b="b"/>
            <a:pathLst>
              <a:path w="703" h="572" extrusionOk="0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1" name="Google Shape;321;p5"/>
          <p:cNvSpPr/>
          <p:nvPr/>
        </p:nvSpPr>
        <p:spPr>
          <a:xfrm>
            <a:off x="4198939" y="1245303"/>
            <a:ext cx="723837" cy="658138"/>
          </a:xfrm>
          <a:custGeom>
            <a:avLst/>
            <a:gdLst/>
            <a:ahLst/>
            <a:cxnLst/>
            <a:rect l="l" t="t" r="r" b="b"/>
            <a:pathLst>
              <a:path w="701" h="638" extrusionOk="0">
                <a:moveTo>
                  <a:pt x="636" y="506"/>
                </a:moveTo>
                <a:cubicBezTo>
                  <a:pt x="617" y="506"/>
                  <a:pt x="600" y="514"/>
                  <a:pt x="589" y="526"/>
                </a:cubicBezTo>
                <a:cubicBezTo>
                  <a:pt x="357" y="363"/>
                  <a:pt x="357" y="363"/>
                  <a:pt x="357" y="363"/>
                </a:cubicBezTo>
                <a:cubicBezTo>
                  <a:pt x="369" y="349"/>
                  <a:pt x="375" y="330"/>
                  <a:pt x="375" y="310"/>
                </a:cubicBezTo>
                <a:cubicBezTo>
                  <a:pt x="375" y="305"/>
                  <a:pt x="375" y="300"/>
                  <a:pt x="374" y="296"/>
                </a:cubicBezTo>
                <a:cubicBezTo>
                  <a:pt x="436" y="280"/>
                  <a:pt x="436" y="280"/>
                  <a:pt x="436" y="280"/>
                </a:cubicBezTo>
                <a:cubicBezTo>
                  <a:pt x="445" y="305"/>
                  <a:pt x="469" y="323"/>
                  <a:pt x="498" y="323"/>
                </a:cubicBezTo>
                <a:cubicBezTo>
                  <a:pt x="534" y="323"/>
                  <a:pt x="563" y="294"/>
                  <a:pt x="563" y="257"/>
                </a:cubicBezTo>
                <a:cubicBezTo>
                  <a:pt x="563" y="221"/>
                  <a:pt x="534" y="192"/>
                  <a:pt x="498" y="192"/>
                </a:cubicBezTo>
                <a:cubicBezTo>
                  <a:pt x="461" y="192"/>
                  <a:pt x="432" y="221"/>
                  <a:pt x="432" y="257"/>
                </a:cubicBezTo>
                <a:cubicBezTo>
                  <a:pt x="432" y="261"/>
                  <a:pt x="432" y="264"/>
                  <a:pt x="433" y="267"/>
                </a:cubicBezTo>
                <a:cubicBezTo>
                  <a:pt x="371" y="282"/>
                  <a:pt x="371" y="282"/>
                  <a:pt x="371" y="282"/>
                </a:cubicBezTo>
                <a:cubicBezTo>
                  <a:pt x="364" y="262"/>
                  <a:pt x="350" y="245"/>
                  <a:pt x="332" y="235"/>
                </a:cubicBezTo>
                <a:cubicBezTo>
                  <a:pt x="382" y="128"/>
                  <a:pt x="382" y="128"/>
                  <a:pt x="382" y="128"/>
                </a:cubicBezTo>
                <a:cubicBezTo>
                  <a:pt x="389" y="130"/>
                  <a:pt x="396" y="131"/>
                  <a:pt x="403" y="131"/>
                </a:cubicBezTo>
                <a:cubicBezTo>
                  <a:pt x="440" y="131"/>
                  <a:pt x="469" y="102"/>
                  <a:pt x="469" y="66"/>
                </a:cubicBezTo>
                <a:cubicBezTo>
                  <a:pt x="469" y="29"/>
                  <a:pt x="440" y="0"/>
                  <a:pt x="403" y="0"/>
                </a:cubicBezTo>
                <a:cubicBezTo>
                  <a:pt x="367" y="0"/>
                  <a:pt x="338" y="29"/>
                  <a:pt x="338" y="66"/>
                </a:cubicBezTo>
                <a:cubicBezTo>
                  <a:pt x="338" y="89"/>
                  <a:pt x="350" y="110"/>
                  <a:pt x="369" y="122"/>
                </a:cubicBezTo>
                <a:cubicBezTo>
                  <a:pt x="319" y="229"/>
                  <a:pt x="319" y="229"/>
                  <a:pt x="319" y="229"/>
                </a:cubicBezTo>
                <a:cubicBezTo>
                  <a:pt x="309" y="225"/>
                  <a:pt x="299" y="223"/>
                  <a:pt x="288" y="223"/>
                </a:cubicBezTo>
                <a:cubicBezTo>
                  <a:pt x="250" y="223"/>
                  <a:pt x="217" y="248"/>
                  <a:pt x="206" y="283"/>
                </a:cubicBezTo>
                <a:cubicBezTo>
                  <a:pt x="130" y="266"/>
                  <a:pt x="130" y="266"/>
                  <a:pt x="130" y="266"/>
                </a:cubicBezTo>
                <a:cubicBezTo>
                  <a:pt x="131" y="263"/>
                  <a:pt x="131" y="260"/>
                  <a:pt x="131" y="257"/>
                </a:cubicBezTo>
                <a:cubicBezTo>
                  <a:pt x="131" y="221"/>
                  <a:pt x="102" y="192"/>
                  <a:pt x="65" y="192"/>
                </a:cubicBezTo>
                <a:cubicBezTo>
                  <a:pt x="29" y="192"/>
                  <a:pt x="0" y="221"/>
                  <a:pt x="0" y="257"/>
                </a:cubicBezTo>
                <a:cubicBezTo>
                  <a:pt x="0" y="294"/>
                  <a:pt x="29" y="323"/>
                  <a:pt x="65" y="323"/>
                </a:cubicBezTo>
                <a:cubicBezTo>
                  <a:pt x="94" y="323"/>
                  <a:pt x="118" y="305"/>
                  <a:pt x="127" y="280"/>
                </a:cubicBezTo>
                <a:cubicBezTo>
                  <a:pt x="202" y="297"/>
                  <a:pt x="202" y="297"/>
                  <a:pt x="202" y="297"/>
                </a:cubicBezTo>
                <a:cubicBezTo>
                  <a:pt x="201" y="301"/>
                  <a:pt x="201" y="306"/>
                  <a:pt x="201" y="310"/>
                </a:cubicBezTo>
                <a:cubicBezTo>
                  <a:pt x="201" y="343"/>
                  <a:pt x="219" y="371"/>
                  <a:pt x="246" y="386"/>
                </a:cubicBezTo>
                <a:cubicBezTo>
                  <a:pt x="210" y="472"/>
                  <a:pt x="210" y="472"/>
                  <a:pt x="210" y="472"/>
                </a:cubicBezTo>
                <a:cubicBezTo>
                  <a:pt x="206" y="471"/>
                  <a:pt x="201" y="470"/>
                  <a:pt x="196" y="470"/>
                </a:cubicBezTo>
                <a:cubicBezTo>
                  <a:pt x="160" y="470"/>
                  <a:pt x="131" y="500"/>
                  <a:pt x="131" y="536"/>
                </a:cubicBezTo>
                <a:cubicBezTo>
                  <a:pt x="131" y="572"/>
                  <a:pt x="160" y="602"/>
                  <a:pt x="196" y="602"/>
                </a:cubicBezTo>
                <a:cubicBezTo>
                  <a:pt x="232" y="602"/>
                  <a:pt x="262" y="572"/>
                  <a:pt x="262" y="536"/>
                </a:cubicBezTo>
                <a:cubicBezTo>
                  <a:pt x="262" y="510"/>
                  <a:pt x="246" y="487"/>
                  <a:pt x="224" y="476"/>
                </a:cubicBezTo>
                <a:cubicBezTo>
                  <a:pt x="259" y="392"/>
                  <a:pt x="259" y="392"/>
                  <a:pt x="259" y="392"/>
                </a:cubicBezTo>
                <a:cubicBezTo>
                  <a:pt x="268" y="396"/>
                  <a:pt x="278" y="397"/>
                  <a:pt x="288" y="397"/>
                </a:cubicBezTo>
                <a:cubicBezTo>
                  <a:pt x="311" y="397"/>
                  <a:pt x="332" y="388"/>
                  <a:pt x="348" y="374"/>
                </a:cubicBezTo>
                <a:cubicBezTo>
                  <a:pt x="580" y="537"/>
                  <a:pt x="580" y="537"/>
                  <a:pt x="580" y="537"/>
                </a:cubicBezTo>
                <a:cubicBezTo>
                  <a:pt x="574" y="547"/>
                  <a:pt x="570" y="559"/>
                  <a:pt x="570" y="572"/>
                </a:cubicBezTo>
                <a:cubicBezTo>
                  <a:pt x="570" y="608"/>
                  <a:pt x="599" y="638"/>
                  <a:pt x="636" y="638"/>
                </a:cubicBezTo>
                <a:cubicBezTo>
                  <a:pt x="672" y="638"/>
                  <a:pt x="701" y="608"/>
                  <a:pt x="701" y="572"/>
                </a:cubicBezTo>
                <a:cubicBezTo>
                  <a:pt x="701" y="536"/>
                  <a:pt x="672" y="506"/>
                  <a:pt x="636" y="506"/>
                </a:cubicBezTo>
                <a:close/>
                <a:moveTo>
                  <a:pt x="498" y="206"/>
                </a:moveTo>
                <a:cubicBezTo>
                  <a:pt x="526" y="206"/>
                  <a:pt x="549" y="229"/>
                  <a:pt x="549" y="257"/>
                </a:cubicBezTo>
                <a:cubicBezTo>
                  <a:pt x="549" y="286"/>
                  <a:pt x="526" y="309"/>
                  <a:pt x="498" y="309"/>
                </a:cubicBezTo>
                <a:cubicBezTo>
                  <a:pt x="474" y="309"/>
                  <a:pt x="453" y="292"/>
                  <a:pt x="448" y="270"/>
                </a:cubicBezTo>
                <a:cubicBezTo>
                  <a:pt x="448" y="270"/>
                  <a:pt x="448" y="270"/>
                  <a:pt x="448" y="270"/>
                </a:cubicBezTo>
                <a:cubicBezTo>
                  <a:pt x="448" y="270"/>
                  <a:pt x="448" y="270"/>
                  <a:pt x="448" y="270"/>
                </a:cubicBezTo>
                <a:cubicBezTo>
                  <a:pt x="447" y="266"/>
                  <a:pt x="446" y="262"/>
                  <a:pt x="446" y="257"/>
                </a:cubicBezTo>
                <a:cubicBezTo>
                  <a:pt x="446" y="229"/>
                  <a:pt x="469" y="206"/>
                  <a:pt x="498" y="206"/>
                </a:cubicBezTo>
                <a:close/>
                <a:moveTo>
                  <a:pt x="352" y="66"/>
                </a:moveTo>
                <a:cubicBezTo>
                  <a:pt x="352" y="37"/>
                  <a:pt x="375" y="14"/>
                  <a:pt x="403" y="14"/>
                </a:cubicBezTo>
                <a:cubicBezTo>
                  <a:pt x="432" y="14"/>
                  <a:pt x="455" y="37"/>
                  <a:pt x="455" y="66"/>
                </a:cubicBezTo>
                <a:cubicBezTo>
                  <a:pt x="455" y="94"/>
                  <a:pt x="432" y="117"/>
                  <a:pt x="403" y="117"/>
                </a:cubicBezTo>
                <a:cubicBezTo>
                  <a:pt x="375" y="117"/>
                  <a:pt x="352" y="94"/>
                  <a:pt x="352" y="66"/>
                </a:cubicBezTo>
                <a:close/>
                <a:moveTo>
                  <a:pt x="65" y="309"/>
                </a:moveTo>
                <a:cubicBezTo>
                  <a:pt x="37" y="309"/>
                  <a:pt x="14" y="286"/>
                  <a:pt x="14" y="257"/>
                </a:cubicBezTo>
                <a:cubicBezTo>
                  <a:pt x="14" y="229"/>
                  <a:pt x="37" y="206"/>
                  <a:pt x="65" y="206"/>
                </a:cubicBezTo>
                <a:cubicBezTo>
                  <a:pt x="94" y="206"/>
                  <a:pt x="117" y="229"/>
                  <a:pt x="117" y="257"/>
                </a:cubicBezTo>
                <a:cubicBezTo>
                  <a:pt x="117" y="286"/>
                  <a:pt x="94" y="309"/>
                  <a:pt x="65" y="309"/>
                </a:cubicBezTo>
                <a:close/>
                <a:moveTo>
                  <a:pt x="248" y="536"/>
                </a:moveTo>
                <a:cubicBezTo>
                  <a:pt x="248" y="564"/>
                  <a:pt x="225" y="588"/>
                  <a:pt x="196" y="588"/>
                </a:cubicBezTo>
                <a:cubicBezTo>
                  <a:pt x="168" y="588"/>
                  <a:pt x="145" y="564"/>
                  <a:pt x="145" y="536"/>
                </a:cubicBezTo>
                <a:cubicBezTo>
                  <a:pt x="145" y="508"/>
                  <a:pt x="168" y="484"/>
                  <a:pt x="196" y="484"/>
                </a:cubicBezTo>
                <a:cubicBezTo>
                  <a:pt x="225" y="484"/>
                  <a:pt x="248" y="508"/>
                  <a:pt x="248" y="536"/>
                </a:cubicBezTo>
                <a:close/>
                <a:moveTo>
                  <a:pt x="215" y="310"/>
                </a:moveTo>
                <a:cubicBezTo>
                  <a:pt x="215" y="270"/>
                  <a:pt x="248" y="237"/>
                  <a:pt x="288" y="237"/>
                </a:cubicBezTo>
                <a:cubicBezTo>
                  <a:pt x="329" y="237"/>
                  <a:pt x="361" y="270"/>
                  <a:pt x="361" y="310"/>
                </a:cubicBezTo>
                <a:cubicBezTo>
                  <a:pt x="361" y="351"/>
                  <a:pt x="329" y="383"/>
                  <a:pt x="288" y="383"/>
                </a:cubicBezTo>
                <a:cubicBezTo>
                  <a:pt x="248" y="383"/>
                  <a:pt x="215" y="351"/>
                  <a:pt x="215" y="310"/>
                </a:cubicBezTo>
                <a:close/>
                <a:moveTo>
                  <a:pt x="636" y="624"/>
                </a:moveTo>
                <a:cubicBezTo>
                  <a:pt x="607" y="624"/>
                  <a:pt x="584" y="600"/>
                  <a:pt x="584" y="572"/>
                </a:cubicBezTo>
                <a:cubicBezTo>
                  <a:pt x="584" y="544"/>
                  <a:pt x="607" y="520"/>
                  <a:pt x="636" y="520"/>
                </a:cubicBezTo>
                <a:cubicBezTo>
                  <a:pt x="664" y="520"/>
                  <a:pt x="687" y="544"/>
                  <a:pt x="687" y="572"/>
                </a:cubicBezTo>
                <a:cubicBezTo>
                  <a:pt x="687" y="600"/>
                  <a:pt x="664" y="624"/>
                  <a:pt x="636" y="6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4727350" y="2310920"/>
            <a:ext cx="678503" cy="403696"/>
          </a:xfrm>
          <a:custGeom>
            <a:avLst/>
            <a:gdLst/>
            <a:ahLst/>
            <a:cxnLst/>
            <a:rect l="l" t="t" r="r" b="b"/>
            <a:pathLst>
              <a:path w="788" h="407" extrusionOk="0">
                <a:moveTo>
                  <a:pt x="753" y="5"/>
                </a:moveTo>
                <a:cubicBezTo>
                  <a:pt x="746" y="2"/>
                  <a:pt x="738" y="0"/>
                  <a:pt x="731" y="0"/>
                </a:cubicBezTo>
                <a:cubicBezTo>
                  <a:pt x="711" y="0"/>
                  <a:pt x="694" y="11"/>
                  <a:pt x="685" y="29"/>
                </a:cubicBezTo>
                <a:cubicBezTo>
                  <a:pt x="679" y="41"/>
                  <a:pt x="679" y="54"/>
                  <a:pt x="683" y="67"/>
                </a:cubicBezTo>
                <a:cubicBezTo>
                  <a:pt x="687" y="78"/>
                  <a:pt x="694" y="86"/>
                  <a:pt x="703" y="93"/>
                </a:cubicBezTo>
                <a:cubicBezTo>
                  <a:pt x="642" y="227"/>
                  <a:pt x="642" y="227"/>
                  <a:pt x="642" y="227"/>
                </a:cubicBezTo>
                <a:cubicBezTo>
                  <a:pt x="638" y="226"/>
                  <a:pt x="633" y="225"/>
                  <a:pt x="628" y="225"/>
                </a:cubicBezTo>
                <a:cubicBezTo>
                  <a:pt x="612" y="225"/>
                  <a:pt x="597" y="233"/>
                  <a:pt x="588" y="245"/>
                </a:cubicBezTo>
                <a:cubicBezTo>
                  <a:pt x="489" y="192"/>
                  <a:pt x="489" y="192"/>
                  <a:pt x="489" y="192"/>
                </a:cubicBezTo>
                <a:cubicBezTo>
                  <a:pt x="493" y="181"/>
                  <a:pt x="493" y="169"/>
                  <a:pt x="489" y="157"/>
                </a:cubicBezTo>
                <a:cubicBezTo>
                  <a:pt x="484" y="142"/>
                  <a:pt x="472" y="130"/>
                  <a:pt x="456" y="125"/>
                </a:cubicBezTo>
                <a:cubicBezTo>
                  <a:pt x="451" y="124"/>
                  <a:pt x="447" y="123"/>
                  <a:pt x="442" y="123"/>
                </a:cubicBezTo>
                <a:cubicBezTo>
                  <a:pt x="425" y="123"/>
                  <a:pt x="410" y="131"/>
                  <a:pt x="401" y="144"/>
                </a:cubicBezTo>
                <a:cubicBezTo>
                  <a:pt x="391" y="158"/>
                  <a:pt x="389" y="175"/>
                  <a:pt x="394" y="190"/>
                </a:cubicBezTo>
                <a:cubicBezTo>
                  <a:pt x="396" y="198"/>
                  <a:pt x="401" y="204"/>
                  <a:pt x="406" y="209"/>
                </a:cubicBezTo>
                <a:cubicBezTo>
                  <a:pt x="326" y="311"/>
                  <a:pt x="326" y="311"/>
                  <a:pt x="326" y="311"/>
                </a:cubicBezTo>
                <a:cubicBezTo>
                  <a:pt x="322" y="309"/>
                  <a:pt x="318" y="308"/>
                  <a:pt x="314" y="306"/>
                </a:cubicBezTo>
                <a:cubicBezTo>
                  <a:pt x="310" y="305"/>
                  <a:pt x="305" y="304"/>
                  <a:pt x="300" y="304"/>
                </a:cubicBezTo>
                <a:cubicBezTo>
                  <a:pt x="284" y="304"/>
                  <a:pt x="268" y="312"/>
                  <a:pt x="259" y="325"/>
                </a:cubicBezTo>
                <a:cubicBezTo>
                  <a:pt x="257" y="328"/>
                  <a:pt x="255" y="331"/>
                  <a:pt x="254" y="334"/>
                </a:cubicBezTo>
                <a:cubicBezTo>
                  <a:pt x="150" y="305"/>
                  <a:pt x="150" y="305"/>
                  <a:pt x="150" y="305"/>
                </a:cubicBezTo>
                <a:cubicBezTo>
                  <a:pt x="151" y="297"/>
                  <a:pt x="150" y="289"/>
                  <a:pt x="148" y="281"/>
                </a:cubicBezTo>
                <a:cubicBezTo>
                  <a:pt x="143" y="268"/>
                  <a:pt x="134" y="258"/>
                  <a:pt x="122" y="252"/>
                </a:cubicBezTo>
                <a:cubicBezTo>
                  <a:pt x="115" y="249"/>
                  <a:pt x="108" y="247"/>
                  <a:pt x="100" y="247"/>
                </a:cubicBezTo>
                <a:cubicBezTo>
                  <a:pt x="80" y="247"/>
                  <a:pt x="63" y="258"/>
                  <a:pt x="54" y="275"/>
                </a:cubicBezTo>
                <a:cubicBezTo>
                  <a:pt x="48" y="288"/>
                  <a:pt x="48" y="301"/>
                  <a:pt x="52" y="314"/>
                </a:cubicBezTo>
                <a:cubicBezTo>
                  <a:pt x="54" y="320"/>
                  <a:pt x="57" y="325"/>
                  <a:pt x="61" y="330"/>
                </a:cubicBezTo>
                <a:cubicBezTo>
                  <a:pt x="3" y="396"/>
                  <a:pt x="3" y="396"/>
                  <a:pt x="3" y="396"/>
                </a:cubicBezTo>
                <a:cubicBezTo>
                  <a:pt x="0" y="398"/>
                  <a:pt x="0" y="403"/>
                  <a:pt x="3" y="405"/>
                </a:cubicBezTo>
                <a:cubicBezTo>
                  <a:pt x="5" y="407"/>
                  <a:pt x="6" y="407"/>
                  <a:pt x="8" y="407"/>
                </a:cubicBezTo>
                <a:cubicBezTo>
                  <a:pt x="10" y="407"/>
                  <a:pt x="12" y="406"/>
                  <a:pt x="13" y="405"/>
                </a:cubicBezTo>
                <a:cubicBezTo>
                  <a:pt x="72" y="339"/>
                  <a:pt x="72" y="339"/>
                  <a:pt x="72" y="339"/>
                </a:cubicBezTo>
                <a:cubicBezTo>
                  <a:pt x="74" y="341"/>
                  <a:pt x="76" y="342"/>
                  <a:pt x="78" y="343"/>
                </a:cubicBezTo>
                <a:cubicBezTo>
                  <a:pt x="85" y="346"/>
                  <a:pt x="92" y="348"/>
                  <a:pt x="100" y="348"/>
                </a:cubicBezTo>
                <a:cubicBezTo>
                  <a:pt x="119" y="348"/>
                  <a:pt x="137" y="337"/>
                  <a:pt x="145" y="320"/>
                </a:cubicBezTo>
                <a:cubicBezTo>
                  <a:pt x="145" y="319"/>
                  <a:pt x="146" y="319"/>
                  <a:pt x="146" y="318"/>
                </a:cubicBezTo>
                <a:cubicBezTo>
                  <a:pt x="250" y="348"/>
                  <a:pt x="250" y="348"/>
                  <a:pt x="250" y="348"/>
                </a:cubicBezTo>
                <a:cubicBezTo>
                  <a:pt x="249" y="356"/>
                  <a:pt x="250" y="364"/>
                  <a:pt x="252" y="371"/>
                </a:cubicBezTo>
                <a:cubicBezTo>
                  <a:pt x="258" y="387"/>
                  <a:pt x="270" y="399"/>
                  <a:pt x="286" y="403"/>
                </a:cubicBezTo>
                <a:cubicBezTo>
                  <a:pt x="291" y="405"/>
                  <a:pt x="295" y="405"/>
                  <a:pt x="300" y="405"/>
                </a:cubicBezTo>
                <a:cubicBezTo>
                  <a:pt x="316" y="405"/>
                  <a:pt x="332" y="397"/>
                  <a:pt x="341" y="384"/>
                </a:cubicBezTo>
                <a:cubicBezTo>
                  <a:pt x="351" y="371"/>
                  <a:pt x="353" y="354"/>
                  <a:pt x="348" y="338"/>
                </a:cubicBezTo>
                <a:cubicBezTo>
                  <a:pt x="345" y="331"/>
                  <a:pt x="342" y="325"/>
                  <a:pt x="337" y="320"/>
                </a:cubicBezTo>
                <a:cubicBezTo>
                  <a:pt x="417" y="218"/>
                  <a:pt x="417" y="218"/>
                  <a:pt x="417" y="218"/>
                </a:cubicBezTo>
                <a:cubicBezTo>
                  <a:pt x="420" y="220"/>
                  <a:pt x="424" y="221"/>
                  <a:pt x="428" y="222"/>
                </a:cubicBezTo>
                <a:cubicBezTo>
                  <a:pt x="432" y="224"/>
                  <a:pt x="437" y="224"/>
                  <a:pt x="442" y="224"/>
                </a:cubicBezTo>
                <a:cubicBezTo>
                  <a:pt x="458" y="224"/>
                  <a:pt x="473" y="217"/>
                  <a:pt x="482" y="204"/>
                </a:cubicBezTo>
                <a:cubicBezTo>
                  <a:pt x="581" y="258"/>
                  <a:pt x="581" y="258"/>
                  <a:pt x="581" y="258"/>
                </a:cubicBezTo>
                <a:cubicBezTo>
                  <a:pt x="572" y="282"/>
                  <a:pt x="582" y="309"/>
                  <a:pt x="606" y="321"/>
                </a:cubicBezTo>
                <a:cubicBezTo>
                  <a:pt x="613" y="324"/>
                  <a:pt x="620" y="326"/>
                  <a:pt x="628" y="326"/>
                </a:cubicBezTo>
                <a:cubicBezTo>
                  <a:pt x="647" y="326"/>
                  <a:pt x="665" y="315"/>
                  <a:pt x="673" y="298"/>
                </a:cubicBezTo>
                <a:cubicBezTo>
                  <a:pt x="685" y="274"/>
                  <a:pt x="677" y="247"/>
                  <a:pt x="655" y="233"/>
                </a:cubicBezTo>
                <a:cubicBezTo>
                  <a:pt x="715" y="99"/>
                  <a:pt x="715" y="99"/>
                  <a:pt x="715" y="99"/>
                </a:cubicBezTo>
                <a:cubicBezTo>
                  <a:pt x="720" y="100"/>
                  <a:pt x="725" y="101"/>
                  <a:pt x="731" y="101"/>
                </a:cubicBezTo>
                <a:cubicBezTo>
                  <a:pt x="750" y="101"/>
                  <a:pt x="768" y="90"/>
                  <a:pt x="776" y="73"/>
                </a:cubicBezTo>
                <a:cubicBezTo>
                  <a:pt x="788" y="48"/>
                  <a:pt x="778" y="17"/>
                  <a:pt x="753" y="5"/>
                </a:cubicBezTo>
                <a:close/>
                <a:moveTo>
                  <a:pt x="100" y="334"/>
                </a:moveTo>
                <a:cubicBezTo>
                  <a:pt x="94" y="334"/>
                  <a:pt x="89" y="333"/>
                  <a:pt x="84" y="330"/>
                </a:cubicBezTo>
                <a:cubicBezTo>
                  <a:pt x="81" y="329"/>
                  <a:pt x="78" y="327"/>
                  <a:pt x="75" y="325"/>
                </a:cubicBezTo>
                <a:cubicBezTo>
                  <a:pt x="75" y="325"/>
                  <a:pt x="75" y="325"/>
                  <a:pt x="75" y="325"/>
                </a:cubicBezTo>
                <a:cubicBezTo>
                  <a:pt x="75" y="325"/>
                  <a:pt x="75" y="325"/>
                  <a:pt x="75" y="325"/>
                </a:cubicBezTo>
                <a:cubicBezTo>
                  <a:pt x="71" y="321"/>
                  <a:pt x="67" y="315"/>
                  <a:pt x="65" y="309"/>
                </a:cubicBezTo>
                <a:cubicBezTo>
                  <a:pt x="62" y="300"/>
                  <a:pt x="63" y="290"/>
                  <a:pt x="67" y="282"/>
                </a:cubicBezTo>
                <a:cubicBezTo>
                  <a:pt x="73" y="269"/>
                  <a:pt x="86" y="261"/>
                  <a:pt x="100" y="261"/>
                </a:cubicBezTo>
                <a:cubicBezTo>
                  <a:pt x="105" y="261"/>
                  <a:pt x="111" y="262"/>
                  <a:pt x="116" y="265"/>
                </a:cubicBezTo>
                <a:cubicBezTo>
                  <a:pt x="125" y="269"/>
                  <a:pt x="131" y="276"/>
                  <a:pt x="134" y="286"/>
                </a:cubicBezTo>
                <a:cubicBezTo>
                  <a:pt x="137" y="295"/>
                  <a:pt x="137" y="305"/>
                  <a:pt x="133" y="314"/>
                </a:cubicBezTo>
                <a:cubicBezTo>
                  <a:pt x="126" y="326"/>
                  <a:pt x="114" y="334"/>
                  <a:pt x="100" y="334"/>
                </a:cubicBezTo>
                <a:close/>
                <a:moveTo>
                  <a:pt x="330" y="376"/>
                </a:moveTo>
                <a:cubicBezTo>
                  <a:pt x="323" y="386"/>
                  <a:pt x="312" y="391"/>
                  <a:pt x="300" y="391"/>
                </a:cubicBezTo>
                <a:cubicBezTo>
                  <a:pt x="297" y="391"/>
                  <a:pt x="293" y="391"/>
                  <a:pt x="290" y="390"/>
                </a:cubicBezTo>
                <a:cubicBezTo>
                  <a:pt x="278" y="386"/>
                  <a:pt x="270" y="378"/>
                  <a:pt x="266" y="367"/>
                </a:cubicBezTo>
                <a:cubicBezTo>
                  <a:pt x="262" y="355"/>
                  <a:pt x="264" y="343"/>
                  <a:pt x="271" y="333"/>
                </a:cubicBezTo>
                <a:cubicBezTo>
                  <a:pt x="277" y="324"/>
                  <a:pt x="288" y="318"/>
                  <a:pt x="300" y="318"/>
                </a:cubicBezTo>
                <a:cubicBezTo>
                  <a:pt x="304" y="318"/>
                  <a:pt x="307" y="319"/>
                  <a:pt x="310" y="320"/>
                </a:cubicBezTo>
                <a:cubicBezTo>
                  <a:pt x="322" y="323"/>
                  <a:pt x="331" y="332"/>
                  <a:pt x="335" y="343"/>
                </a:cubicBezTo>
                <a:cubicBezTo>
                  <a:pt x="339" y="354"/>
                  <a:pt x="337" y="366"/>
                  <a:pt x="330" y="376"/>
                </a:cubicBezTo>
                <a:close/>
                <a:moveTo>
                  <a:pt x="442" y="210"/>
                </a:moveTo>
                <a:cubicBezTo>
                  <a:pt x="438" y="210"/>
                  <a:pt x="435" y="210"/>
                  <a:pt x="432" y="209"/>
                </a:cubicBezTo>
                <a:cubicBezTo>
                  <a:pt x="420" y="205"/>
                  <a:pt x="411" y="197"/>
                  <a:pt x="407" y="186"/>
                </a:cubicBezTo>
                <a:cubicBezTo>
                  <a:pt x="403" y="174"/>
                  <a:pt x="405" y="162"/>
                  <a:pt x="412" y="152"/>
                </a:cubicBezTo>
                <a:cubicBezTo>
                  <a:pt x="419" y="143"/>
                  <a:pt x="430" y="137"/>
                  <a:pt x="442" y="137"/>
                </a:cubicBezTo>
                <a:cubicBezTo>
                  <a:pt x="445" y="137"/>
                  <a:pt x="449" y="138"/>
                  <a:pt x="452" y="139"/>
                </a:cubicBezTo>
                <a:cubicBezTo>
                  <a:pt x="463" y="142"/>
                  <a:pt x="472" y="151"/>
                  <a:pt x="476" y="162"/>
                </a:cubicBezTo>
                <a:cubicBezTo>
                  <a:pt x="480" y="173"/>
                  <a:pt x="478" y="185"/>
                  <a:pt x="471" y="195"/>
                </a:cubicBezTo>
                <a:cubicBezTo>
                  <a:pt x="465" y="205"/>
                  <a:pt x="454" y="210"/>
                  <a:pt x="442" y="210"/>
                </a:cubicBezTo>
                <a:close/>
                <a:moveTo>
                  <a:pt x="661" y="292"/>
                </a:moveTo>
                <a:cubicBezTo>
                  <a:pt x="655" y="304"/>
                  <a:pt x="642" y="312"/>
                  <a:pt x="628" y="312"/>
                </a:cubicBezTo>
                <a:cubicBezTo>
                  <a:pt x="622" y="312"/>
                  <a:pt x="617" y="311"/>
                  <a:pt x="612" y="308"/>
                </a:cubicBezTo>
                <a:cubicBezTo>
                  <a:pt x="594" y="299"/>
                  <a:pt x="586" y="278"/>
                  <a:pt x="595" y="260"/>
                </a:cubicBezTo>
                <a:cubicBezTo>
                  <a:pt x="601" y="247"/>
                  <a:pt x="614" y="239"/>
                  <a:pt x="628" y="239"/>
                </a:cubicBezTo>
                <a:cubicBezTo>
                  <a:pt x="634" y="239"/>
                  <a:pt x="639" y="240"/>
                  <a:pt x="644" y="243"/>
                </a:cubicBezTo>
                <a:cubicBezTo>
                  <a:pt x="662" y="252"/>
                  <a:pt x="670" y="273"/>
                  <a:pt x="661" y="292"/>
                </a:cubicBezTo>
                <a:close/>
                <a:moveTo>
                  <a:pt x="764" y="67"/>
                </a:moveTo>
                <a:cubicBezTo>
                  <a:pt x="757" y="79"/>
                  <a:pt x="745" y="87"/>
                  <a:pt x="731" y="87"/>
                </a:cubicBezTo>
                <a:cubicBezTo>
                  <a:pt x="725" y="87"/>
                  <a:pt x="720" y="86"/>
                  <a:pt x="715" y="83"/>
                </a:cubicBezTo>
                <a:cubicBezTo>
                  <a:pt x="706" y="79"/>
                  <a:pt x="699" y="72"/>
                  <a:pt x="696" y="63"/>
                </a:cubicBezTo>
                <a:cubicBezTo>
                  <a:pt x="693" y="53"/>
                  <a:pt x="694" y="43"/>
                  <a:pt x="698" y="35"/>
                </a:cubicBezTo>
                <a:cubicBezTo>
                  <a:pt x="704" y="22"/>
                  <a:pt x="717" y="14"/>
                  <a:pt x="731" y="14"/>
                </a:cubicBezTo>
                <a:cubicBezTo>
                  <a:pt x="736" y="14"/>
                  <a:pt x="742" y="15"/>
                  <a:pt x="747" y="18"/>
                </a:cubicBezTo>
                <a:cubicBezTo>
                  <a:pt x="765" y="27"/>
                  <a:pt x="772" y="49"/>
                  <a:pt x="76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" name="Google Shape;323;p5"/>
          <p:cNvSpPr/>
          <p:nvPr/>
        </p:nvSpPr>
        <p:spPr>
          <a:xfrm>
            <a:off x="4116070" y="3013692"/>
            <a:ext cx="697203" cy="699158"/>
          </a:xfrm>
          <a:custGeom>
            <a:avLst/>
            <a:gdLst/>
            <a:ahLst/>
            <a:cxnLst/>
            <a:rect l="l" t="t" r="r" b="b"/>
            <a:pathLst>
              <a:path w="453" h="454" extrusionOk="0">
                <a:moveTo>
                  <a:pt x="354" y="86"/>
                </a:moveTo>
                <a:cubicBezTo>
                  <a:pt x="378" y="86"/>
                  <a:pt x="398" y="67"/>
                  <a:pt x="398" y="43"/>
                </a:cubicBezTo>
                <a:cubicBezTo>
                  <a:pt x="398" y="19"/>
                  <a:pt x="378" y="0"/>
                  <a:pt x="354" y="0"/>
                </a:cubicBezTo>
                <a:cubicBezTo>
                  <a:pt x="330" y="0"/>
                  <a:pt x="311" y="19"/>
                  <a:pt x="311" y="43"/>
                </a:cubicBezTo>
                <a:cubicBezTo>
                  <a:pt x="311" y="67"/>
                  <a:pt x="330" y="86"/>
                  <a:pt x="354" y="86"/>
                </a:cubicBezTo>
                <a:close/>
                <a:moveTo>
                  <a:pt x="354" y="9"/>
                </a:moveTo>
                <a:cubicBezTo>
                  <a:pt x="373" y="9"/>
                  <a:pt x="388" y="24"/>
                  <a:pt x="388" y="43"/>
                </a:cubicBezTo>
                <a:cubicBezTo>
                  <a:pt x="388" y="62"/>
                  <a:pt x="373" y="77"/>
                  <a:pt x="354" y="77"/>
                </a:cubicBezTo>
                <a:cubicBezTo>
                  <a:pt x="336" y="77"/>
                  <a:pt x="320" y="62"/>
                  <a:pt x="320" y="43"/>
                </a:cubicBezTo>
                <a:cubicBezTo>
                  <a:pt x="320" y="24"/>
                  <a:pt x="336" y="9"/>
                  <a:pt x="354" y="9"/>
                </a:cubicBezTo>
                <a:close/>
                <a:moveTo>
                  <a:pt x="448" y="177"/>
                </a:moveTo>
                <a:cubicBezTo>
                  <a:pt x="448" y="177"/>
                  <a:pt x="448" y="177"/>
                  <a:pt x="448" y="177"/>
                </a:cubicBezTo>
                <a:cubicBezTo>
                  <a:pt x="414" y="123"/>
                  <a:pt x="414" y="123"/>
                  <a:pt x="414" y="123"/>
                </a:cubicBezTo>
                <a:cubicBezTo>
                  <a:pt x="401" y="104"/>
                  <a:pt x="393" y="96"/>
                  <a:pt x="356" y="96"/>
                </a:cubicBezTo>
                <a:cubicBezTo>
                  <a:pt x="356" y="96"/>
                  <a:pt x="356" y="96"/>
                  <a:pt x="356" y="96"/>
                </a:cubicBezTo>
                <a:cubicBezTo>
                  <a:pt x="319" y="96"/>
                  <a:pt x="309" y="113"/>
                  <a:pt x="304" y="122"/>
                </a:cubicBezTo>
                <a:cubicBezTo>
                  <a:pt x="304" y="122"/>
                  <a:pt x="304" y="122"/>
                  <a:pt x="304" y="122"/>
                </a:cubicBezTo>
                <a:cubicBezTo>
                  <a:pt x="297" y="136"/>
                  <a:pt x="272" y="179"/>
                  <a:pt x="268" y="185"/>
                </a:cubicBezTo>
                <a:cubicBezTo>
                  <a:pt x="263" y="188"/>
                  <a:pt x="240" y="206"/>
                  <a:pt x="226" y="217"/>
                </a:cubicBezTo>
                <a:cubicBezTo>
                  <a:pt x="216" y="209"/>
                  <a:pt x="198" y="195"/>
                  <a:pt x="185" y="185"/>
                </a:cubicBezTo>
                <a:cubicBezTo>
                  <a:pt x="181" y="179"/>
                  <a:pt x="156" y="136"/>
                  <a:pt x="149" y="122"/>
                </a:cubicBezTo>
                <a:cubicBezTo>
                  <a:pt x="148" y="122"/>
                  <a:pt x="148" y="122"/>
                  <a:pt x="148" y="122"/>
                </a:cubicBezTo>
                <a:cubicBezTo>
                  <a:pt x="143" y="113"/>
                  <a:pt x="134" y="96"/>
                  <a:pt x="97" y="96"/>
                </a:cubicBezTo>
                <a:cubicBezTo>
                  <a:pt x="97" y="96"/>
                  <a:pt x="97" y="96"/>
                  <a:pt x="97" y="96"/>
                </a:cubicBezTo>
                <a:cubicBezTo>
                  <a:pt x="60" y="96"/>
                  <a:pt x="52" y="104"/>
                  <a:pt x="39" y="123"/>
                </a:cubicBezTo>
                <a:cubicBezTo>
                  <a:pt x="5" y="177"/>
                  <a:pt x="5" y="177"/>
                  <a:pt x="5" y="177"/>
                </a:cubicBezTo>
                <a:cubicBezTo>
                  <a:pt x="5" y="177"/>
                  <a:pt x="5" y="177"/>
                  <a:pt x="5" y="177"/>
                </a:cubicBezTo>
                <a:cubicBezTo>
                  <a:pt x="0" y="186"/>
                  <a:pt x="0" y="195"/>
                  <a:pt x="4" y="204"/>
                </a:cubicBezTo>
                <a:cubicBezTo>
                  <a:pt x="35" y="277"/>
                  <a:pt x="35" y="277"/>
                  <a:pt x="35" y="277"/>
                </a:cubicBezTo>
                <a:cubicBezTo>
                  <a:pt x="38" y="282"/>
                  <a:pt x="44" y="286"/>
                  <a:pt x="50" y="286"/>
                </a:cubicBezTo>
                <a:cubicBezTo>
                  <a:pt x="51" y="286"/>
                  <a:pt x="52" y="286"/>
                  <a:pt x="52" y="286"/>
                </a:cubicBezTo>
                <a:cubicBezTo>
                  <a:pt x="52" y="404"/>
                  <a:pt x="51" y="433"/>
                  <a:pt x="51" y="436"/>
                </a:cubicBezTo>
                <a:cubicBezTo>
                  <a:pt x="51" y="436"/>
                  <a:pt x="51" y="436"/>
                  <a:pt x="51" y="437"/>
                </a:cubicBezTo>
                <a:cubicBezTo>
                  <a:pt x="52" y="447"/>
                  <a:pt x="62" y="454"/>
                  <a:pt x="72" y="454"/>
                </a:cubicBezTo>
                <a:cubicBezTo>
                  <a:pt x="83" y="454"/>
                  <a:pt x="92" y="446"/>
                  <a:pt x="93" y="436"/>
                </a:cubicBezTo>
                <a:cubicBezTo>
                  <a:pt x="100" y="342"/>
                  <a:pt x="100" y="342"/>
                  <a:pt x="100" y="342"/>
                </a:cubicBezTo>
                <a:cubicBezTo>
                  <a:pt x="108" y="436"/>
                  <a:pt x="108" y="436"/>
                  <a:pt x="108" y="436"/>
                </a:cubicBezTo>
                <a:cubicBezTo>
                  <a:pt x="108" y="446"/>
                  <a:pt x="117" y="454"/>
                  <a:pt x="128" y="454"/>
                </a:cubicBezTo>
                <a:cubicBezTo>
                  <a:pt x="128" y="454"/>
                  <a:pt x="128" y="454"/>
                  <a:pt x="129" y="454"/>
                </a:cubicBezTo>
                <a:cubicBezTo>
                  <a:pt x="139" y="454"/>
                  <a:pt x="148" y="446"/>
                  <a:pt x="149" y="437"/>
                </a:cubicBezTo>
                <a:cubicBezTo>
                  <a:pt x="149" y="436"/>
                  <a:pt x="149" y="436"/>
                  <a:pt x="149" y="436"/>
                </a:cubicBezTo>
                <a:cubicBezTo>
                  <a:pt x="149" y="430"/>
                  <a:pt x="146" y="298"/>
                  <a:pt x="143" y="200"/>
                </a:cubicBezTo>
                <a:cubicBezTo>
                  <a:pt x="156" y="218"/>
                  <a:pt x="156" y="218"/>
                  <a:pt x="156" y="218"/>
                </a:cubicBezTo>
                <a:cubicBezTo>
                  <a:pt x="156" y="218"/>
                  <a:pt x="157" y="219"/>
                  <a:pt x="157" y="219"/>
                </a:cubicBezTo>
                <a:cubicBezTo>
                  <a:pt x="215" y="251"/>
                  <a:pt x="215" y="251"/>
                  <a:pt x="215" y="251"/>
                </a:cubicBezTo>
                <a:cubicBezTo>
                  <a:pt x="219" y="254"/>
                  <a:pt x="223" y="254"/>
                  <a:pt x="226" y="253"/>
                </a:cubicBezTo>
                <a:cubicBezTo>
                  <a:pt x="227" y="254"/>
                  <a:pt x="229" y="254"/>
                  <a:pt x="230" y="254"/>
                </a:cubicBezTo>
                <a:cubicBezTo>
                  <a:pt x="232" y="254"/>
                  <a:pt x="235" y="253"/>
                  <a:pt x="237" y="252"/>
                </a:cubicBezTo>
                <a:cubicBezTo>
                  <a:pt x="295" y="219"/>
                  <a:pt x="295" y="219"/>
                  <a:pt x="295" y="219"/>
                </a:cubicBezTo>
                <a:cubicBezTo>
                  <a:pt x="296" y="219"/>
                  <a:pt x="297" y="218"/>
                  <a:pt x="297" y="218"/>
                </a:cubicBezTo>
                <a:cubicBezTo>
                  <a:pt x="310" y="200"/>
                  <a:pt x="310" y="200"/>
                  <a:pt x="310" y="200"/>
                </a:cubicBezTo>
                <a:cubicBezTo>
                  <a:pt x="307" y="298"/>
                  <a:pt x="304" y="430"/>
                  <a:pt x="303" y="436"/>
                </a:cubicBezTo>
                <a:cubicBezTo>
                  <a:pt x="303" y="436"/>
                  <a:pt x="303" y="436"/>
                  <a:pt x="303" y="437"/>
                </a:cubicBezTo>
                <a:cubicBezTo>
                  <a:pt x="305" y="447"/>
                  <a:pt x="314" y="454"/>
                  <a:pt x="325" y="454"/>
                </a:cubicBezTo>
                <a:cubicBezTo>
                  <a:pt x="336" y="454"/>
                  <a:pt x="345" y="446"/>
                  <a:pt x="345" y="436"/>
                </a:cubicBezTo>
                <a:cubicBezTo>
                  <a:pt x="353" y="342"/>
                  <a:pt x="353" y="342"/>
                  <a:pt x="353" y="342"/>
                </a:cubicBezTo>
                <a:cubicBezTo>
                  <a:pt x="360" y="436"/>
                  <a:pt x="360" y="436"/>
                  <a:pt x="360" y="436"/>
                </a:cubicBezTo>
                <a:cubicBezTo>
                  <a:pt x="361" y="446"/>
                  <a:pt x="369" y="454"/>
                  <a:pt x="380" y="454"/>
                </a:cubicBezTo>
                <a:cubicBezTo>
                  <a:pt x="381" y="454"/>
                  <a:pt x="381" y="454"/>
                  <a:pt x="381" y="454"/>
                </a:cubicBezTo>
                <a:cubicBezTo>
                  <a:pt x="392" y="454"/>
                  <a:pt x="401" y="446"/>
                  <a:pt x="402" y="437"/>
                </a:cubicBezTo>
                <a:cubicBezTo>
                  <a:pt x="402" y="436"/>
                  <a:pt x="402" y="436"/>
                  <a:pt x="402" y="436"/>
                </a:cubicBezTo>
                <a:cubicBezTo>
                  <a:pt x="402" y="433"/>
                  <a:pt x="401" y="404"/>
                  <a:pt x="400" y="286"/>
                </a:cubicBezTo>
                <a:cubicBezTo>
                  <a:pt x="401" y="286"/>
                  <a:pt x="402" y="286"/>
                  <a:pt x="403" y="286"/>
                </a:cubicBezTo>
                <a:cubicBezTo>
                  <a:pt x="409" y="286"/>
                  <a:pt x="415" y="282"/>
                  <a:pt x="418" y="277"/>
                </a:cubicBezTo>
                <a:cubicBezTo>
                  <a:pt x="449" y="204"/>
                  <a:pt x="449" y="204"/>
                  <a:pt x="449" y="204"/>
                </a:cubicBezTo>
                <a:cubicBezTo>
                  <a:pt x="453" y="195"/>
                  <a:pt x="452" y="186"/>
                  <a:pt x="448" y="177"/>
                </a:cubicBezTo>
                <a:close/>
                <a:moveTo>
                  <a:pt x="230" y="241"/>
                </a:moveTo>
                <a:cubicBezTo>
                  <a:pt x="227" y="244"/>
                  <a:pt x="223" y="245"/>
                  <a:pt x="220" y="243"/>
                </a:cubicBezTo>
                <a:cubicBezTo>
                  <a:pt x="163" y="211"/>
                  <a:pt x="163" y="211"/>
                  <a:pt x="163" y="211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2" y="171"/>
                  <a:pt x="142" y="160"/>
                  <a:pt x="142" y="150"/>
                </a:cubicBezTo>
                <a:cubicBezTo>
                  <a:pt x="142" y="147"/>
                  <a:pt x="140" y="145"/>
                  <a:pt x="137" y="145"/>
                </a:cubicBezTo>
                <a:cubicBezTo>
                  <a:pt x="137" y="145"/>
                  <a:pt x="137" y="145"/>
                  <a:pt x="137" y="145"/>
                </a:cubicBezTo>
                <a:cubicBezTo>
                  <a:pt x="134" y="145"/>
                  <a:pt x="132" y="148"/>
                  <a:pt x="132" y="150"/>
                </a:cubicBezTo>
                <a:cubicBezTo>
                  <a:pt x="132" y="150"/>
                  <a:pt x="133" y="164"/>
                  <a:pt x="133" y="185"/>
                </a:cubicBezTo>
                <a:cubicBezTo>
                  <a:pt x="133" y="185"/>
                  <a:pt x="133" y="185"/>
                  <a:pt x="133" y="185"/>
                </a:cubicBezTo>
                <a:cubicBezTo>
                  <a:pt x="134" y="213"/>
                  <a:pt x="135" y="253"/>
                  <a:pt x="136" y="293"/>
                </a:cubicBezTo>
                <a:cubicBezTo>
                  <a:pt x="137" y="329"/>
                  <a:pt x="138" y="365"/>
                  <a:pt x="139" y="392"/>
                </a:cubicBezTo>
                <a:cubicBezTo>
                  <a:pt x="139" y="405"/>
                  <a:pt x="139" y="416"/>
                  <a:pt x="140" y="424"/>
                </a:cubicBezTo>
                <a:cubicBezTo>
                  <a:pt x="140" y="430"/>
                  <a:pt x="140" y="433"/>
                  <a:pt x="140" y="436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140" y="441"/>
                  <a:pt x="134" y="445"/>
                  <a:pt x="128" y="444"/>
                </a:cubicBezTo>
                <a:cubicBezTo>
                  <a:pt x="122" y="444"/>
                  <a:pt x="117" y="440"/>
                  <a:pt x="117" y="435"/>
                </a:cubicBezTo>
                <a:cubicBezTo>
                  <a:pt x="105" y="281"/>
                  <a:pt x="105" y="281"/>
                  <a:pt x="105" y="281"/>
                </a:cubicBezTo>
                <a:cubicBezTo>
                  <a:pt x="105" y="279"/>
                  <a:pt x="103" y="277"/>
                  <a:pt x="100" y="277"/>
                </a:cubicBezTo>
                <a:cubicBezTo>
                  <a:pt x="98" y="277"/>
                  <a:pt x="96" y="279"/>
                  <a:pt x="96" y="281"/>
                </a:cubicBezTo>
                <a:cubicBezTo>
                  <a:pt x="84" y="435"/>
                  <a:pt x="84" y="435"/>
                  <a:pt x="84" y="435"/>
                </a:cubicBezTo>
                <a:cubicBezTo>
                  <a:pt x="83" y="440"/>
                  <a:pt x="78" y="444"/>
                  <a:pt x="72" y="444"/>
                </a:cubicBezTo>
                <a:cubicBezTo>
                  <a:pt x="66" y="445"/>
                  <a:pt x="61" y="441"/>
                  <a:pt x="60" y="436"/>
                </a:cubicBezTo>
                <a:cubicBezTo>
                  <a:pt x="60" y="436"/>
                  <a:pt x="60" y="436"/>
                  <a:pt x="60" y="436"/>
                </a:cubicBezTo>
                <a:cubicBezTo>
                  <a:pt x="61" y="433"/>
                  <a:pt x="61" y="429"/>
                  <a:pt x="61" y="422"/>
                </a:cubicBezTo>
                <a:cubicBezTo>
                  <a:pt x="61" y="413"/>
                  <a:pt x="61" y="401"/>
                  <a:pt x="61" y="386"/>
                </a:cubicBezTo>
                <a:cubicBezTo>
                  <a:pt x="61" y="357"/>
                  <a:pt x="62" y="318"/>
                  <a:pt x="62" y="281"/>
                </a:cubicBezTo>
                <a:cubicBezTo>
                  <a:pt x="67" y="277"/>
                  <a:pt x="69" y="271"/>
                  <a:pt x="67" y="265"/>
                </a:cubicBezTo>
                <a:cubicBezTo>
                  <a:pt x="67" y="265"/>
                  <a:pt x="67" y="265"/>
                  <a:pt x="67" y="264"/>
                </a:cubicBezTo>
                <a:cubicBezTo>
                  <a:pt x="67" y="263"/>
                  <a:pt x="65" y="258"/>
                  <a:pt x="62" y="249"/>
                </a:cubicBezTo>
                <a:cubicBezTo>
                  <a:pt x="63" y="197"/>
                  <a:pt x="63" y="169"/>
                  <a:pt x="63" y="169"/>
                </a:cubicBezTo>
                <a:cubicBezTo>
                  <a:pt x="63" y="167"/>
                  <a:pt x="61" y="165"/>
                  <a:pt x="59" y="165"/>
                </a:cubicBezTo>
                <a:cubicBezTo>
                  <a:pt x="58" y="164"/>
                  <a:pt x="55" y="165"/>
                  <a:pt x="54" y="166"/>
                </a:cubicBezTo>
                <a:cubicBezTo>
                  <a:pt x="35" y="193"/>
                  <a:pt x="35" y="193"/>
                  <a:pt x="35" y="193"/>
                </a:cubicBezTo>
                <a:cubicBezTo>
                  <a:pt x="34" y="194"/>
                  <a:pt x="34" y="195"/>
                  <a:pt x="34" y="197"/>
                </a:cubicBezTo>
                <a:cubicBezTo>
                  <a:pt x="34" y="197"/>
                  <a:pt x="40" y="215"/>
                  <a:pt x="46" y="232"/>
                </a:cubicBezTo>
                <a:cubicBezTo>
                  <a:pt x="49" y="239"/>
                  <a:pt x="51" y="246"/>
                  <a:pt x="53" y="252"/>
                </a:cubicBezTo>
                <a:cubicBezTo>
                  <a:pt x="53" y="252"/>
                  <a:pt x="53" y="252"/>
                  <a:pt x="53" y="252"/>
                </a:cubicBezTo>
                <a:cubicBezTo>
                  <a:pt x="54" y="254"/>
                  <a:pt x="54" y="255"/>
                  <a:pt x="55" y="257"/>
                </a:cubicBezTo>
                <a:cubicBezTo>
                  <a:pt x="56" y="262"/>
                  <a:pt x="58" y="265"/>
                  <a:pt x="59" y="267"/>
                </a:cubicBezTo>
                <a:cubicBezTo>
                  <a:pt x="58" y="267"/>
                  <a:pt x="58" y="267"/>
                  <a:pt x="58" y="267"/>
                </a:cubicBezTo>
                <a:cubicBezTo>
                  <a:pt x="59" y="271"/>
                  <a:pt x="57" y="274"/>
                  <a:pt x="53" y="276"/>
                </a:cubicBezTo>
                <a:cubicBezTo>
                  <a:pt x="49" y="277"/>
                  <a:pt x="45" y="276"/>
                  <a:pt x="44" y="273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0" y="194"/>
                  <a:pt x="10" y="188"/>
                  <a:pt x="13" y="182"/>
                </a:cubicBezTo>
                <a:cubicBezTo>
                  <a:pt x="47" y="128"/>
                  <a:pt x="47" y="128"/>
                  <a:pt x="47" y="128"/>
                </a:cubicBezTo>
                <a:cubicBezTo>
                  <a:pt x="58" y="112"/>
                  <a:pt x="63" y="105"/>
                  <a:pt x="97" y="105"/>
                </a:cubicBezTo>
                <a:cubicBezTo>
                  <a:pt x="97" y="105"/>
                  <a:pt x="97" y="105"/>
                  <a:pt x="97" y="105"/>
                </a:cubicBezTo>
                <a:cubicBezTo>
                  <a:pt x="128" y="105"/>
                  <a:pt x="136" y="118"/>
                  <a:pt x="140" y="126"/>
                </a:cubicBezTo>
                <a:cubicBezTo>
                  <a:pt x="141" y="127"/>
                  <a:pt x="141" y="127"/>
                  <a:pt x="141" y="127"/>
                </a:cubicBezTo>
                <a:cubicBezTo>
                  <a:pt x="149" y="141"/>
                  <a:pt x="177" y="190"/>
                  <a:pt x="177" y="191"/>
                </a:cubicBezTo>
                <a:cubicBezTo>
                  <a:pt x="178" y="191"/>
                  <a:pt x="178" y="192"/>
                  <a:pt x="178" y="192"/>
                </a:cubicBezTo>
                <a:cubicBezTo>
                  <a:pt x="178" y="192"/>
                  <a:pt x="191" y="202"/>
                  <a:pt x="204" y="212"/>
                </a:cubicBezTo>
                <a:cubicBezTo>
                  <a:pt x="211" y="217"/>
                  <a:pt x="217" y="221"/>
                  <a:pt x="222" y="225"/>
                </a:cubicBezTo>
                <a:cubicBezTo>
                  <a:pt x="226" y="228"/>
                  <a:pt x="228" y="230"/>
                  <a:pt x="230" y="231"/>
                </a:cubicBezTo>
                <a:cubicBezTo>
                  <a:pt x="230" y="231"/>
                  <a:pt x="230" y="231"/>
                  <a:pt x="230" y="231"/>
                </a:cubicBezTo>
                <a:cubicBezTo>
                  <a:pt x="232" y="233"/>
                  <a:pt x="232" y="238"/>
                  <a:pt x="230" y="241"/>
                </a:cubicBezTo>
                <a:close/>
                <a:moveTo>
                  <a:pt x="53" y="183"/>
                </a:moveTo>
                <a:cubicBezTo>
                  <a:pt x="53" y="192"/>
                  <a:pt x="53" y="206"/>
                  <a:pt x="53" y="223"/>
                </a:cubicBezTo>
                <a:cubicBezTo>
                  <a:pt x="50" y="214"/>
                  <a:pt x="47" y="204"/>
                  <a:pt x="44" y="196"/>
                </a:cubicBezTo>
                <a:lnTo>
                  <a:pt x="53" y="183"/>
                </a:lnTo>
                <a:close/>
                <a:moveTo>
                  <a:pt x="440" y="201"/>
                </a:moveTo>
                <a:cubicBezTo>
                  <a:pt x="409" y="273"/>
                  <a:pt x="409" y="273"/>
                  <a:pt x="409" y="273"/>
                </a:cubicBezTo>
                <a:cubicBezTo>
                  <a:pt x="408" y="276"/>
                  <a:pt x="404" y="277"/>
                  <a:pt x="400" y="276"/>
                </a:cubicBezTo>
                <a:cubicBezTo>
                  <a:pt x="396" y="274"/>
                  <a:pt x="394" y="271"/>
                  <a:pt x="394" y="267"/>
                </a:cubicBezTo>
                <a:cubicBezTo>
                  <a:pt x="394" y="267"/>
                  <a:pt x="394" y="267"/>
                  <a:pt x="394" y="267"/>
                </a:cubicBezTo>
                <a:cubicBezTo>
                  <a:pt x="395" y="265"/>
                  <a:pt x="396" y="262"/>
                  <a:pt x="398" y="257"/>
                </a:cubicBezTo>
                <a:cubicBezTo>
                  <a:pt x="399" y="255"/>
                  <a:pt x="399" y="254"/>
                  <a:pt x="400" y="252"/>
                </a:cubicBezTo>
                <a:cubicBezTo>
                  <a:pt x="400" y="252"/>
                  <a:pt x="400" y="252"/>
                  <a:pt x="400" y="252"/>
                </a:cubicBezTo>
                <a:cubicBezTo>
                  <a:pt x="402" y="246"/>
                  <a:pt x="404" y="239"/>
                  <a:pt x="407" y="232"/>
                </a:cubicBezTo>
                <a:cubicBezTo>
                  <a:pt x="413" y="215"/>
                  <a:pt x="419" y="197"/>
                  <a:pt x="419" y="197"/>
                </a:cubicBezTo>
                <a:cubicBezTo>
                  <a:pt x="419" y="195"/>
                  <a:pt x="419" y="194"/>
                  <a:pt x="418" y="193"/>
                </a:cubicBezTo>
                <a:cubicBezTo>
                  <a:pt x="399" y="166"/>
                  <a:pt x="399" y="166"/>
                  <a:pt x="399" y="166"/>
                </a:cubicBezTo>
                <a:cubicBezTo>
                  <a:pt x="397" y="165"/>
                  <a:pt x="395" y="164"/>
                  <a:pt x="393" y="165"/>
                </a:cubicBezTo>
                <a:cubicBezTo>
                  <a:pt x="391" y="165"/>
                  <a:pt x="390" y="167"/>
                  <a:pt x="390" y="169"/>
                </a:cubicBezTo>
                <a:cubicBezTo>
                  <a:pt x="390" y="169"/>
                  <a:pt x="390" y="197"/>
                  <a:pt x="391" y="249"/>
                </a:cubicBezTo>
                <a:cubicBezTo>
                  <a:pt x="388" y="258"/>
                  <a:pt x="386" y="263"/>
                  <a:pt x="386" y="264"/>
                </a:cubicBezTo>
                <a:cubicBezTo>
                  <a:pt x="386" y="265"/>
                  <a:pt x="385" y="265"/>
                  <a:pt x="385" y="265"/>
                </a:cubicBezTo>
                <a:cubicBezTo>
                  <a:pt x="384" y="271"/>
                  <a:pt x="386" y="277"/>
                  <a:pt x="391" y="281"/>
                </a:cubicBezTo>
                <a:cubicBezTo>
                  <a:pt x="391" y="318"/>
                  <a:pt x="392" y="357"/>
                  <a:pt x="392" y="386"/>
                </a:cubicBezTo>
                <a:cubicBezTo>
                  <a:pt x="392" y="401"/>
                  <a:pt x="392" y="413"/>
                  <a:pt x="392" y="422"/>
                </a:cubicBezTo>
                <a:cubicBezTo>
                  <a:pt x="392" y="429"/>
                  <a:pt x="392" y="433"/>
                  <a:pt x="392" y="436"/>
                </a:cubicBezTo>
                <a:cubicBezTo>
                  <a:pt x="392" y="436"/>
                  <a:pt x="392" y="436"/>
                  <a:pt x="392" y="436"/>
                </a:cubicBezTo>
                <a:cubicBezTo>
                  <a:pt x="392" y="441"/>
                  <a:pt x="387" y="445"/>
                  <a:pt x="381" y="444"/>
                </a:cubicBezTo>
                <a:cubicBezTo>
                  <a:pt x="375" y="444"/>
                  <a:pt x="370" y="440"/>
                  <a:pt x="369" y="435"/>
                </a:cubicBezTo>
                <a:cubicBezTo>
                  <a:pt x="357" y="281"/>
                  <a:pt x="357" y="281"/>
                  <a:pt x="357" y="281"/>
                </a:cubicBezTo>
                <a:cubicBezTo>
                  <a:pt x="357" y="279"/>
                  <a:pt x="355" y="277"/>
                  <a:pt x="353" y="277"/>
                </a:cubicBezTo>
                <a:cubicBezTo>
                  <a:pt x="350" y="277"/>
                  <a:pt x="348" y="279"/>
                  <a:pt x="348" y="281"/>
                </a:cubicBezTo>
                <a:cubicBezTo>
                  <a:pt x="336" y="435"/>
                  <a:pt x="336" y="435"/>
                  <a:pt x="336" y="435"/>
                </a:cubicBezTo>
                <a:cubicBezTo>
                  <a:pt x="336" y="440"/>
                  <a:pt x="331" y="444"/>
                  <a:pt x="325" y="444"/>
                </a:cubicBezTo>
                <a:cubicBezTo>
                  <a:pt x="319" y="445"/>
                  <a:pt x="313" y="441"/>
                  <a:pt x="313" y="436"/>
                </a:cubicBezTo>
                <a:cubicBezTo>
                  <a:pt x="313" y="436"/>
                  <a:pt x="313" y="436"/>
                  <a:pt x="313" y="436"/>
                </a:cubicBezTo>
                <a:cubicBezTo>
                  <a:pt x="313" y="433"/>
                  <a:pt x="313" y="430"/>
                  <a:pt x="313" y="424"/>
                </a:cubicBezTo>
                <a:cubicBezTo>
                  <a:pt x="313" y="416"/>
                  <a:pt x="314" y="405"/>
                  <a:pt x="314" y="392"/>
                </a:cubicBezTo>
                <a:cubicBezTo>
                  <a:pt x="315" y="365"/>
                  <a:pt x="316" y="329"/>
                  <a:pt x="317" y="293"/>
                </a:cubicBezTo>
                <a:cubicBezTo>
                  <a:pt x="318" y="253"/>
                  <a:pt x="319" y="213"/>
                  <a:pt x="320" y="185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320" y="164"/>
                  <a:pt x="320" y="150"/>
                  <a:pt x="320" y="150"/>
                </a:cubicBezTo>
                <a:cubicBezTo>
                  <a:pt x="321" y="148"/>
                  <a:pt x="318" y="145"/>
                  <a:pt x="316" y="145"/>
                </a:cubicBezTo>
                <a:cubicBezTo>
                  <a:pt x="316" y="145"/>
                  <a:pt x="316" y="145"/>
                  <a:pt x="316" y="145"/>
                </a:cubicBezTo>
                <a:cubicBezTo>
                  <a:pt x="313" y="145"/>
                  <a:pt x="311" y="147"/>
                  <a:pt x="311" y="150"/>
                </a:cubicBezTo>
                <a:cubicBezTo>
                  <a:pt x="311" y="160"/>
                  <a:pt x="310" y="171"/>
                  <a:pt x="310" y="183"/>
                </a:cubicBezTo>
                <a:cubicBezTo>
                  <a:pt x="290" y="211"/>
                  <a:pt x="290" y="211"/>
                  <a:pt x="290" y="211"/>
                </a:cubicBezTo>
                <a:cubicBezTo>
                  <a:pt x="241" y="239"/>
                  <a:pt x="241" y="239"/>
                  <a:pt x="241" y="239"/>
                </a:cubicBezTo>
                <a:cubicBezTo>
                  <a:pt x="242" y="233"/>
                  <a:pt x="240" y="228"/>
                  <a:pt x="236" y="224"/>
                </a:cubicBezTo>
                <a:cubicBezTo>
                  <a:pt x="236" y="224"/>
                  <a:pt x="236" y="224"/>
                  <a:pt x="236" y="223"/>
                </a:cubicBezTo>
                <a:cubicBezTo>
                  <a:pt x="235" y="223"/>
                  <a:pt x="235" y="223"/>
                  <a:pt x="234" y="222"/>
                </a:cubicBezTo>
                <a:cubicBezTo>
                  <a:pt x="249" y="211"/>
                  <a:pt x="274" y="192"/>
                  <a:pt x="274" y="192"/>
                </a:cubicBezTo>
                <a:cubicBezTo>
                  <a:pt x="275" y="192"/>
                  <a:pt x="275" y="191"/>
                  <a:pt x="276" y="191"/>
                </a:cubicBezTo>
                <a:cubicBezTo>
                  <a:pt x="276" y="190"/>
                  <a:pt x="304" y="141"/>
                  <a:pt x="312" y="127"/>
                </a:cubicBezTo>
                <a:cubicBezTo>
                  <a:pt x="313" y="126"/>
                  <a:pt x="313" y="126"/>
                  <a:pt x="313" y="126"/>
                </a:cubicBezTo>
                <a:cubicBezTo>
                  <a:pt x="317" y="118"/>
                  <a:pt x="324" y="105"/>
                  <a:pt x="356" y="105"/>
                </a:cubicBezTo>
                <a:cubicBezTo>
                  <a:pt x="356" y="105"/>
                  <a:pt x="356" y="105"/>
                  <a:pt x="356" y="105"/>
                </a:cubicBezTo>
                <a:cubicBezTo>
                  <a:pt x="390" y="105"/>
                  <a:pt x="395" y="112"/>
                  <a:pt x="406" y="128"/>
                </a:cubicBezTo>
                <a:cubicBezTo>
                  <a:pt x="440" y="182"/>
                  <a:pt x="440" y="182"/>
                  <a:pt x="440" y="182"/>
                </a:cubicBezTo>
                <a:cubicBezTo>
                  <a:pt x="443" y="188"/>
                  <a:pt x="443" y="194"/>
                  <a:pt x="440" y="201"/>
                </a:cubicBezTo>
                <a:close/>
                <a:moveTo>
                  <a:pt x="400" y="183"/>
                </a:moveTo>
                <a:cubicBezTo>
                  <a:pt x="409" y="196"/>
                  <a:pt x="409" y="196"/>
                  <a:pt x="409" y="196"/>
                </a:cubicBezTo>
                <a:cubicBezTo>
                  <a:pt x="406" y="204"/>
                  <a:pt x="403" y="214"/>
                  <a:pt x="400" y="223"/>
                </a:cubicBezTo>
                <a:cubicBezTo>
                  <a:pt x="400" y="206"/>
                  <a:pt x="400" y="192"/>
                  <a:pt x="400" y="183"/>
                </a:cubicBezTo>
                <a:close/>
                <a:moveTo>
                  <a:pt x="99" y="86"/>
                </a:moveTo>
                <a:cubicBezTo>
                  <a:pt x="122" y="86"/>
                  <a:pt x="142" y="67"/>
                  <a:pt x="142" y="43"/>
                </a:cubicBezTo>
                <a:cubicBezTo>
                  <a:pt x="142" y="19"/>
                  <a:pt x="122" y="0"/>
                  <a:pt x="99" y="0"/>
                </a:cubicBezTo>
                <a:cubicBezTo>
                  <a:pt x="75" y="0"/>
                  <a:pt x="55" y="19"/>
                  <a:pt x="55" y="43"/>
                </a:cubicBezTo>
                <a:cubicBezTo>
                  <a:pt x="55" y="67"/>
                  <a:pt x="75" y="86"/>
                  <a:pt x="99" y="86"/>
                </a:cubicBezTo>
                <a:close/>
                <a:moveTo>
                  <a:pt x="99" y="9"/>
                </a:moveTo>
                <a:cubicBezTo>
                  <a:pt x="117" y="9"/>
                  <a:pt x="132" y="24"/>
                  <a:pt x="132" y="43"/>
                </a:cubicBezTo>
                <a:cubicBezTo>
                  <a:pt x="132" y="62"/>
                  <a:pt x="117" y="77"/>
                  <a:pt x="99" y="77"/>
                </a:cubicBezTo>
                <a:cubicBezTo>
                  <a:pt x="80" y="77"/>
                  <a:pt x="65" y="62"/>
                  <a:pt x="65" y="43"/>
                </a:cubicBezTo>
                <a:cubicBezTo>
                  <a:pt x="65" y="24"/>
                  <a:pt x="80" y="9"/>
                  <a:pt x="99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Google Shape;324;p5"/>
          <p:cNvSpPr/>
          <p:nvPr/>
        </p:nvSpPr>
        <p:spPr>
          <a:xfrm>
            <a:off x="-798178" y="4107894"/>
            <a:ext cx="5877300" cy="617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5" name="Google Shape;325;p5"/>
          <p:cNvSpPr/>
          <p:nvPr/>
        </p:nvSpPr>
        <p:spPr>
          <a:xfrm>
            <a:off x="4199199" y="3891348"/>
            <a:ext cx="920700" cy="920700"/>
          </a:xfrm>
          <a:prstGeom prst="ellipse">
            <a:avLst/>
          </a:prstGeom>
          <a:solidFill>
            <a:srgbClr val="00B0F0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Google Shape;326;p5"/>
          <p:cNvSpPr txBox="1"/>
          <p:nvPr/>
        </p:nvSpPr>
        <p:spPr>
          <a:xfrm>
            <a:off x="1034494" y="4144990"/>
            <a:ext cx="27408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Planning de travail</a:t>
            </a:r>
            <a:r>
              <a:rPr lang="fr-FR" sz="2133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7" name="Google Shape;327;p5"/>
          <p:cNvSpPr txBox="1"/>
          <p:nvPr/>
        </p:nvSpPr>
        <p:spPr>
          <a:xfrm>
            <a:off x="150239" y="4033127"/>
            <a:ext cx="120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lang="fr-FR" sz="4267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4309831" y="4050004"/>
            <a:ext cx="583680" cy="617263"/>
          </a:xfrm>
          <a:custGeom>
            <a:avLst/>
            <a:gdLst/>
            <a:ahLst/>
            <a:cxnLst/>
            <a:rect l="l" t="t" r="r" b="b"/>
            <a:pathLst>
              <a:path w="676" h="678" extrusionOk="0">
                <a:moveTo>
                  <a:pt x="556" y="314"/>
                </a:moveTo>
                <a:cubicBezTo>
                  <a:pt x="554" y="314"/>
                  <a:pt x="551" y="313"/>
                  <a:pt x="550" y="311"/>
                </a:cubicBezTo>
                <a:cubicBezTo>
                  <a:pt x="529" y="279"/>
                  <a:pt x="529" y="279"/>
                  <a:pt x="529" y="279"/>
                </a:cubicBezTo>
                <a:cubicBezTo>
                  <a:pt x="508" y="281"/>
                  <a:pt x="488" y="277"/>
                  <a:pt x="468" y="269"/>
                </a:cubicBezTo>
                <a:cubicBezTo>
                  <a:pt x="439" y="293"/>
                  <a:pt x="439" y="293"/>
                  <a:pt x="439" y="293"/>
                </a:cubicBezTo>
                <a:cubicBezTo>
                  <a:pt x="437" y="295"/>
                  <a:pt x="433" y="295"/>
                  <a:pt x="431" y="293"/>
                </a:cubicBezTo>
                <a:cubicBezTo>
                  <a:pt x="412" y="281"/>
                  <a:pt x="397" y="266"/>
                  <a:pt x="385" y="248"/>
                </a:cubicBezTo>
                <a:cubicBezTo>
                  <a:pt x="383" y="245"/>
                  <a:pt x="383" y="242"/>
                  <a:pt x="385" y="239"/>
                </a:cubicBezTo>
                <a:cubicBezTo>
                  <a:pt x="409" y="210"/>
                  <a:pt x="409" y="210"/>
                  <a:pt x="409" y="210"/>
                </a:cubicBezTo>
                <a:cubicBezTo>
                  <a:pt x="401" y="194"/>
                  <a:pt x="398" y="177"/>
                  <a:pt x="398" y="160"/>
                </a:cubicBezTo>
                <a:cubicBezTo>
                  <a:pt x="398" y="155"/>
                  <a:pt x="398" y="151"/>
                  <a:pt x="398" y="146"/>
                </a:cubicBezTo>
                <a:cubicBezTo>
                  <a:pt x="367" y="125"/>
                  <a:pt x="367" y="125"/>
                  <a:pt x="367" y="125"/>
                </a:cubicBezTo>
                <a:cubicBezTo>
                  <a:pt x="364" y="124"/>
                  <a:pt x="363" y="120"/>
                  <a:pt x="364" y="117"/>
                </a:cubicBezTo>
                <a:cubicBezTo>
                  <a:pt x="370" y="96"/>
                  <a:pt x="380" y="77"/>
                  <a:pt x="393" y="60"/>
                </a:cubicBezTo>
                <a:cubicBezTo>
                  <a:pt x="395" y="57"/>
                  <a:pt x="399" y="57"/>
                  <a:pt x="401" y="58"/>
                </a:cubicBezTo>
                <a:cubicBezTo>
                  <a:pt x="437" y="71"/>
                  <a:pt x="437" y="71"/>
                  <a:pt x="437" y="71"/>
                </a:cubicBezTo>
                <a:cubicBezTo>
                  <a:pt x="453" y="57"/>
                  <a:pt x="472" y="47"/>
                  <a:pt x="494" y="43"/>
                </a:cubicBezTo>
                <a:cubicBezTo>
                  <a:pt x="504" y="6"/>
                  <a:pt x="504" y="6"/>
                  <a:pt x="504" y="6"/>
                </a:cubicBezTo>
                <a:cubicBezTo>
                  <a:pt x="505" y="3"/>
                  <a:pt x="507" y="1"/>
                  <a:pt x="510" y="1"/>
                </a:cubicBezTo>
                <a:cubicBezTo>
                  <a:pt x="532" y="0"/>
                  <a:pt x="554" y="4"/>
                  <a:pt x="574" y="11"/>
                </a:cubicBezTo>
                <a:cubicBezTo>
                  <a:pt x="577" y="12"/>
                  <a:pt x="579" y="15"/>
                  <a:pt x="579" y="18"/>
                </a:cubicBezTo>
                <a:cubicBezTo>
                  <a:pt x="577" y="56"/>
                  <a:pt x="577" y="56"/>
                  <a:pt x="577" y="56"/>
                </a:cubicBezTo>
                <a:cubicBezTo>
                  <a:pt x="596" y="67"/>
                  <a:pt x="611" y="83"/>
                  <a:pt x="621" y="102"/>
                </a:cubicBezTo>
                <a:cubicBezTo>
                  <a:pt x="659" y="100"/>
                  <a:pt x="659" y="100"/>
                  <a:pt x="659" y="100"/>
                </a:cubicBezTo>
                <a:cubicBezTo>
                  <a:pt x="662" y="100"/>
                  <a:pt x="665" y="102"/>
                  <a:pt x="666" y="105"/>
                </a:cubicBezTo>
                <a:cubicBezTo>
                  <a:pt x="673" y="122"/>
                  <a:pt x="676" y="141"/>
                  <a:pt x="676" y="160"/>
                </a:cubicBezTo>
                <a:cubicBezTo>
                  <a:pt x="676" y="163"/>
                  <a:pt x="676" y="166"/>
                  <a:pt x="676" y="169"/>
                </a:cubicBezTo>
                <a:cubicBezTo>
                  <a:pt x="676" y="172"/>
                  <a:pt x="674" y="174"/>
                  <a:pt x="671" y="175"/>
                </a:cubicBezTo>
                <a:cubicBezTo>
                  <a:pt x="634" y="185"/>
                  <a:pt x="634" y="185"/>
                  <a:pt x="634" y="185"/>
                </a:cubicBezTo>
                <a:cubicBezTo>
                  <a:pt x="629" y="206"/>
                  <a:pt x="619" y="225"/>
                  <a:pt x="605" y="241"/>
                </a:cubicBezTo>
                <a:cubicBezTo>
                  <a:pt x="618" y="277"/>
                  <a:pt x="618" y="277"/>
                  <a:pt x="618" y="277"/>
                </a:cubicBezTo>
                <a:cubicBezTo>
                  <a:pt x="619" y="279"/>
                  <a:pt x="618" y="283"/>
                  <a:pt x="616" y="284"/>
                </a:cubicBezTo>
                <a:cubicBezTo>
                  <a:pt x="598" y="298"/>
                  <a:pt x="579" y="308"/>
                  <a:pt x="558" y="314"/>
                </a:cubicBezTo>
                <a:cubicBezTo>
                  <a:pt x="557" y="314"/>
                  <a:pt x="557" y="314"/>
                  <a:pt x="556" y="314"/>
                </a:cubicBezTo>
                <a:close/>
                <a:moveTo>
                  <a:pt x="533" y="264"/>
                </a:moveTo>
                <a:cubicBezTo>
                  <a:pt x="535" y="264"/>
                  <a:pt x="538" y="265"/>
                  <a:pt x="539" y="267"/>
                </a:cubicBezTo>
                <a:cubicBezTo>
                  <a:pt x="559" y="299"/>
                  <a:pt x="559" y="299"/>
                  <a:pt x="559" y="299"/>
                </a:cubicBezTo>
                <a:cubicBezTo>
                  <a:pt x="575" y="294"/>
                  <a:pt x="590" y="286"/>
                  <a:pt x="603" y="277"/>
                </a:cubicBezTo>
                <a:cubicBezTo>
                  <a:pt x="590" y="242"/>
                  <a:pt x="590" y="242"/>
                  <a:pt x="590" y="242"/>
                </a:cubicBezTo>
                <a:cubicBezTo>
                  <a:pt x="589" y="239"/>
                  <a:pt x="590" y="236"/>
                  <a:pt x="592" y="234"/>
                </a:cubicBezTo>
                <a:cubicBezTo>
                  <a:pt x="607" y="219"/>
                  <a:pt x="617" y="199"/>
                  <a:pt x="621" y="178"/>
                </a:cubicBezTo>
                <a:cubicBezTo>
                  <a:pt x="621" y="175"/>
                  <a:pt x="623" y="173"/>
                  <a:pt x="626" y="172"/>
                </a:cubicBezTo>
                <a:cubicBezTo>
                  <a:pt x="662" y="163"/>
                  <a:pt x="662" y="163"/>
                  <a:pt x="662" y="163"/>
                </a:cubicBezTo>
                <a:cubicBezTo>
                  <a:pt x="662" y="162"/>
                  <a:pt x="662" y="161"/>
                  <a:pt x="662" y="160"/>
                </a:cubicBezTo>
                <a:cubicBezTo>
                  <a:pt x="662" y="144"/>
                  <a:pt x="660" y="129"/>
                  <a:pt x="655" y="114"/>
                </a:cubicBezTo>
                <a:cubicBezTo>
                  <a:pt x="618" y="116"/>
                  <a:pt x="618" y="116"/>
                  <a:pt x="618" y="116"/>
                </a:cubicBezTo>
                <a:cubicBezTo>
                  <a:pt x="615" y="116"/>
                  <a:pt x="612" y="114"/>
                  <a:pt x="611" y="112"/>
                </a:cubicBezTo>
                <a:cubicBezTo>
                  <a:pt x="601" y="92"/>
                  <a:pt x="586" y="77"/>
                  <a:pt x="566" y="67"/>
                </a:cubicBezTo>
                <a:cubicBezTo>
                  <a:pt x="564" y="65"/>
                  <a:pt x="562" y="63"/>
                  <a:pt x="563" y="60"/>
                </a:cubicBezTo>
                <a:cubicBezTo>
                  <a:pt x="565" y="23"/>
                  <a:pt x="565" y="23"/>
                  <a:pt x="565" y="23"/>
                </a:cubicBezTo>
                <a:cubicBezTo>
                  <a:pt x="549" y="17"/>
                  <a:pt x="533" y="15"/>
                  <a:pt x="517" y="15"/>
                </a:cubicBezTo>
                <a:cubicBezTo>
                  <a:pt x="517" y="15"/>
                  <a:pt x="516" y="15"/>
                  <a:pt x="516" y="15"/>
                </a:cubicBezTo>
                <a:cubicBezTo>
                  <a:pt x="506" y="51"/>
                  <a:pt x="506" y="51"/>
                  <a:pt x="506" y="51"/>
                </a:cubicBezTo>
                <a:cubicBezTo>
                  <a:pt x="505" y="53"/>
                  <a:pt x="503" y="55"/>
                  <a:pt x="500" y="56"/>
                </a:cubicBezTo>
                <a:cubicBezTo>
                  <a:pt x="479" y="59"/>
                  <a:pt x="459" y="69"/>
                  <a:pt x="443" y="84"/>
                </a:cubicBezTo>
                <a:cubicBezTo>
                  <a:pt x="442" y="86"/>
                  <a:pt x="439" y="87"/>
                  <a:pt x="436" y="86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391" y="86"/>
                  <a:pt x="384" y="101"/>
                  <a:pt x="379" y="116"/>
                </a:cubicBezTo>
                <a:cubicBezTo>
                  <a:pt x="410" y="137"/>
                  <a:pt x="410" y="137"/>
                  <a:pt x="410" y="137"/>
                </a:cubicBezTo>
                <a:cubicBezTo>
                  <a:pt x="412" y="138"/>
                  <a:pt x="413" y="141"/>
                  <a:pt x="413" y="144"/>
                </a:cubicBezTo>
                <a:cubicBezTo>
                  <a:pt x="412" y="149"/>
                  <a:pt x="412" y="154"/>
                  <a:pt x="412" y="160"/>
                </a:cubicBezTo>
                <a:cubicBezTo>
                  <a:pt x="412" y="176"/>
                  <a:pt x="415" y="193"/>
                  <a:pt x="423" y="207"/>
                </a:cubicBezTo>
                <a:cubicBezTo>
                  <a:pt x="424" y="210"/>
                  <a:pt x="424" y="213"/>
                  <a:pt x="422" y="215"/>
                </a:cubicBezTo>
                <a:cubicBezTo>
                  <a:pt x="399" y="244"/>
                  <a:pt x="399" y="244"/>
                  <a:pt x="399" y="244"/>
                </a:cubicBezTo>
                <a:cubicBezTo>
                  <a:pt x="409" y="258"/>
                  <a:pt x="421" y="269"/>
                  <a:pt x="434" y="279"/>
                </a:cubicBezTo>
                <a:cubicBezTo>
                  <a:pt x="463" y="255"/>
                  <a:pt x="463" y="255"/>
                  <a:pt x="463" y="255"/>
                </a:cubicBezTo>
                <a:cubicBezTo>
                  <a:pt x="465" y="254"/>
                  <a:pt x="468" y="253"/>
                  <a:pt x="471" y="254"/>
                </a:cubicBezTo>
                <a:cubicBezTo>
                  <a:pt x="485" y="262"/>
                  <a:pt x="501" y="265"/>
                  <a:pt x="517" y="265"/>
                </a:cubicBezTo>
                <a:cubicBezTo>
                  <a:pt x="522" y="265"/>
                  <a:pt x="527" y="265"/>
                  <a:pt x="532" y="264"/>
                </a:cubicBezTo>
                <a:cubicBezTo>
                  <a:pt x="532" y="264"/>
                  <a:pt x="533" y="264"/>
                  <a:pt x="533" y="264"/>
                </a:cubicBezTo>
                <a:close/>
                <a:moveTo>
                  <a:pt x="517" y="199"/>
                </a:moveTo>
                <a:cubicBezTo>
                  <a:pt x="496" y="199"/>
                  <a:pt x="478" y="181"/>
                  <a:pt x="478" y="160"/>
                </a:cubicBezTo>
                <a:cubicBezTo>
                  <a:pt x="478" y="138"/>
                  <a:pt x="496" y="121"/>
                  <a:pt x="517" y="121"/>
                </a:cubicBezTo>
                <a:cubicBezTo>
                  <a:pt x="539" y="121"/>
                  <a:pt x="556" y="138"/>
                  <a:pt x="556" y="160"/>
                </a:cubicBezTo>
                <a:cubicBezTo>
                  <a:pt x="556" y="181"/>
                  <a:pt x="539" y="199"/>
                  <a:pt x="517" y="199"/>
                </a:cubicBezTo>
                <a:close/>
                <a:moveTo>
                  <a:pt x="517" y="135"/>
                </a:moveTo>
                <a:cubicBezTo>
                  <a:pt x="503" y="135"/>
                  <a:pt x="492" y="146"/>
                  <a:pt x="492" y="160"/>
                </a:cubicBezTo>
                <a:cubicBezTo>
                  <a:pt x="492" y="174"/>
                  <a:pt x="503" y="185"/>
                  <a:pt x="517" y="185"/>
                </a:cubicBezTo>
                <a:cubicBezTo>
                  <a:pt x="531" y="185"/>
                  <a:pt x="542" y="174"/>
                  <a:pt x="542" y="160"/>
                </a:cubicBezTo>
                <a:cubicBezTo>
                  <a:pt x="542" y="146"/>
                  <a:pt x="531" y="135"/>
                  <a:pt x="517" y="135"/>
                </a:cubicBezTo>
                <a:close/>
                <a:moveTo>
                  <a:pt x="258" y="678"/>
                </a:moveTo>
                <a:cubicBezTo>
                  <a:pt x="256" y="678"/>
                  <a:pt x="256" y="678"/>
                  <a:pt x="256" y="678"/>
                </a:cubicBezTo>
                <a:cubicBezTo>
                  <a:pt x="252" y="678"/>
                  <a:pt x="250" y="676"/>
                  <a:pt x="249" y="673"/>
                </a:cubicBezTo>
                <a:cubicBezTo>
                  <a:pt x="233" y="615"/>
                  <a:pt x="233" y="615"/>
                  <a:pt x="233" y="615"/>
                </a:cubicBezTo>
                <a:cubicBezTo>
                  <a:pt x="208" y="612"/>
                  <a:pt x="184" y="604"/>
                  <a:pt x="162" y="592"/>
                </a:cubicBezTo>
                <a:cubicBezTo>
                  <a:pt x="113" y="628"/>
                  <a:pt x="113" y="628"/>
                  <a:pt x="113" y="628"/>
                </a:cubicBezTo>
                <a:cubicBezTo>
                  <a:pt x="111" y="630"/>
                  <a:pt x="108" y="630"/>
                  <a:pt x="105" y="628"/>
                </a:cubicBezTo>
                <a:cubicBezTo>
                  <a:pt x="86" y="614"/>
                  <a:pt x="69" y="598"/>
                  <a:pt x="55" y="579"/>
                </a:cubicBezTo>
                <a:cubicBezTo>
                  <a:pt x="53" y="577"/>
                  <a:pt x="53" y="574"/>
                  <a:pt x="55" y="571"/>
                </a:cubicBezTo>
                <a:cubicBezTo>
                  <a:pt x="90" y="522"/>
                  <a:pt x="90" y="522"/>
                  <a:pt x="90" y="522"/>
                </a:cubicBezTo>
                <a:cubicBezTo>
                  <a:pt x="75" y="499"/>
                  <a:pt x="66" y="474"/>
                  <a:pt x="62" y="447"/>
                </a:cubicBezTo>
                <a:cubicBezTo>
                  <a:pt x="5" y="431"/>
                  <a:pt x="5" y="431"/>
                  <a:pt x="5" y="431"/>
                </a:cubicBezTo>
                <a:cubicBezTo>
                  <a:pt x="2" y="430"/>
                  <a:pt x="0" y="427"/>
                  <a:pt x="0" y="424"/>
                </a:cubicBezTo>
                <a:cubicBezTo>
                  <a:pt x="0" y="423"/>
                  <a:pt x="0" y="421"/>
                  <a:pt x="0" y="419"/>
                </a:cubicBezTo>
                <a:cubicBezTo>
                  <a:pt x="0" y="398"/>
                  <a:pt x="2" y="376"/>
                  <a:pt x="8" y="355"/>
                </a:cubicBezTo>
                <a:cubicBezTo>
                  <a:pt x="8" y="352"/>
                  <a:pt x="11" y="350"/>
                  <a:pt x="14" y="350"/>
                </a:cubicBezTo>
                <a:cubicBezTo>
                  <a:pt x="74" y="348"/>
                  <a:pt x="74" y="348"/>
                  <a:pt x="74" y="348"/>
                </a:cubicBezTo>
                <a:cubicBezTo>
                  <a:pt x="83" y="324"/>
                  <a:pt x="97" y="302"/>
                  <a:pt x="114" y="283"/>
                </a:cubicBezTo>
                <a:cubicBezTo>
                  <a:pt x="91" y="229"/>
                  <a:pt x="91" y="229"/>
                  <a:pt x="91" y="229"/>
                </a:cubicBezTo>
                <a:cubicBezTo>
                  <a:pt x="89" y="226"/>
                  <a:pt x="90" y="223"/>
                  <a:pt x="93" y="221"/>
                </a:cubicBezTo>
                <a:cubicBezTo>
                  <a:pt x="110" y="206"/>
                  <a:pt x="130" y="193"/>
                  <a:pt x="151" y="184"/>
                </a:cubicBezTo>
                <a:cubicBezTo>
                  <a:pt x="154" y="182"/>
                  <a:pt x="157" y="183"/>
                  <a:pt x="159" y="185"/>
                </a:cubicBezTo>
                <a:cubicBezTo>
                  <a:pt x="199" y="230"/>
                  <a:pt x="199" y="230"/>
                  <a:pt x="199" y="230"/>
                </a:cubicBezTo>
                <a:cubicBezTo>
                  <a:pt x="218" y="224"/>
                  <a:pt x="238" y="221"/>
                  <a:pt x="258" y="221"/>
                </a:cubicBezTo>
                <a:cubicBezTo>
                  <a:pt x="264" y="221"/>
                  <a:pt x="270" y="222"/>
                  <a:pt x="276" y="222"/>
                </a:cubicBezTo>
                <a:cubicBezTo>
                  <a:pt x="304" y="170"/>
                  <a:pt x="304" y="170"/>
                  <a:pt x="304" y="170"/>
                </a:cubicBezTo>
                <a:cubicBezTo>
                  <a:pt x="306" y="167"/>
                  <a:pt x="309" y="165"/>
                  <a:pt x="312" y="166"/>
                </a:cubicBezTo>
                <a:cubicBezTo>
                  <a:pt x="335" y="171"/>
                  <a:pt x="357" y="179"/>
                  <a:pt x="378" y="190"/>
                </a:cubicBezTo>
                <a:cubicBezTo>
                  <a:pt x="380" y="191"/>
                  <a:pt x="382" y="194"/>
                  <a:pt x="381" y="197"/>
                </a:cubicBezTo>
                <a:cubicBezTo>
                  <a:pt x="371" y="256"/>
                  <a:pt x="371" y="256"/>
                  <a:pt x="371" y="256"/>
                </a:cubicBezTo>
                <a:cubicBezTo>
                  <a:pt x="391" y="271"/>
                  <a:pt x="410" y="289"/>
                  <a:pt x="423" y="310"/>
                </a:cubicBezTo>
                <a:cubicBezTo>
                  <a:pt x="482" y="300"/>
                  <a:pt x="482" y="300"/>
                  <a:pt x="482" y="300"/>
                </a:cubicBezTo>
                <a:cubicBezTo>
                  <a:pt x="485" y="299"/>
                  <a:pt x="489" y="301"/>
                  <a:pt x="490" y="303"/>
                </a:cubicBezTo>
                <a:cubicBezTo>
                  <a:pt x="500" y="325"/>
                  <a:pt x="508" y="347"/>
                  <a:pt x="513" y="370"/>
                </a:cubicBezTo>
                <a:cubicBezTo>
                  <a:pt x="513" y="373"/>
                  <a:pt x="512" y="376"/>
                  <a:pt x="509" y="378"/>
                </a:cubicBezTo>
                <a:cubicBezTo>
                  <a:pt x="456" y="406"/>
                  <a:pt x="456" y="406"/>
                  <a:pt x="456" y="406"/>
                </a:cubicBezTo>
                <a:cubicBezTo>
                  <a:pt x="456" y="410"/>
                  <a:pt x="456" y="415"/>
                  <a:pt x="456" y="419"/>
                </a:cubicBezTo>
                <a:cubicBezTo>
                  <a:pt x="456" y="439"/>
                  <a:pt x="453" y="459"/>
                  <a:pt x="447" y="479"/>
                </a:cubicBezTo>
                <a:cubicBezTo>
                  <a:pt x="492" y="519"/>
                  <a:pt x="492" y="519"/>
                  <a:pt x="492" y="519"/>
                </a:cubicBezTo>
                <a:cubicBezTo>
                  <a:pt x="494" y="521"/>
                  <a:pt x="495" y="524"/>
                  <a:pt x="494" y="527"/>
                </a:cubicBezTo>
                <a:cubicBezTo>
                  <a:pt x="484" y="548"/>
                  <a:pt x="471" y="568"/>
                  <a:pt x="456" y="586"/>
                </a:cubicBezTo>
                <a:cubicBezTo>
                  <a:pt x="454" y="589"/>
                  <a:pt x="451" y="589"/>
                  <a:pt x="448" y="588"/>
                </a:cubicBezTo>
                <a:cubicBezTo>
                  <a:pt x="393" y="564"/>
                  <a:pt x="393" y="564"/>
                  <a:pt x="393" y="564"/>
                </a:cubicBezTo>
                <a:cubicBezTo>
                  <a:pt x="375" y="581"/>
                  <a:pt x="355" y="594"/>
                  <a:pt x="333" y="603"/>
                </a:cubicBezTo>
                <a:cubicBezTo>
                  <a:pt x="330" y="663"/>
                  <a:pt x="330" y="663"/>
                  <a:pt x="330" y="663"/>
                </a:cubicBezTo>
                <a:cubicBezTo>
                  <a:pt x="330" y="666"/>
                  <a:pt x="328" y="669"/>
                  <a:pt x="325" y="669"/>
                </a:cubicBezTo>
                <a:cubicBezTo>
                  <a:pt x="303" y="675"/>
                  <a:pt x="281" y="678"/>
                  <a:pt x="258" y="678"/>
                </a:cubicBezTo>
                <a:close/>
                <a:moveTo>
                  <a:pt x="161" y="576"/>
                </a:moveTo>
                <a:cubicBezTo>
                  <a:pt x="162" y="576"/>
                  <a:pt x="164" y="577"/>
                  <a:pt x="165" y="577"/>
                </a:cubicBezTo>
                <a:cubicBezTo>
                  <a:pt x="188" y="591"/>
                  <a:pt x="213" y="599"/>
                  <a:pt x="239" y="602"/>
                </a:cubicBezTo>
                <a:cubicBezTo>
                  <a:pt x="242" y="602"/>
                  <a:pt x="244" y="604"/>
                  <a:pt x="245" y="607"/>
                </a:cubicBezTo>
                <a:cubicBezTo>
                  <a:pt x="261" y="664"/>
                  <a:pt x="261" y="664"/>
                  <a:pt x="261" y="664"/>
                </a:cubicBezTo>
                <a:cubicBezTo>
                  <a:pt x="280" y="664"/>
                  <a:pt x="298" y="661"/>
                  <a:pt x="316" y="657"/>
                </a:cubicBezTo>
                <a:cubicBezTo>
                  <a:pt x="319" y="598"/>
                  <a:pt x="319" y="598"/>
                  <a:pt x="319" y="598"/>
                </a:cubicBezTo>
                <a:cubicBezTo>
                  <a:pt x="319" y="595"/>
                  <a:pt x="321" y="592"/>
                  <a:pt x="323" y="591"/>
                </a:cubicBezTo>
                <a:cubicBezTo>
                  <a:pt x="347" y="582"/>
                  <a:pt x="368" y="569"/>
                  <a:pt x="387" y="551"/>
                </a:cubicBezTo>
                <a:cubicBezTo>
                  <a:pt x="389" y="549"/>
                  <a:pt x="392" y="548"/>
                  <a:pt x="394" y="549"/>
                </a:cubicBezTo>
                <a:cubicBezTo>
                  <a:pt x="449" y="573"/>
                  <a:pt x="449" y="573"/>
                  <a:pt x="449" y="573"/>
                </a:cubicBezTo>
                <a:cubicBezTo>
                  <a:pt x="461" y="558"/>
                  <a:pt x="471" y="542"/>
                  <a:pt x="479" y="526"/>
                </a:cubicBezTo>
                <a:cubicBezTo>
                  <a:pt x="434" y="486"/>
                  <a:pt x="434" y="486"/>
                  <a:pt x="434" y="486"/>
                </a:cubicBezTo>
                <a:cubicBezTo>
                  <a:pt x="432" y="484"/>
                  <a:pt x="431" y="481"/>
                  <a:pt x="432" y="479"/>
                </a:cubicBezTo>
                <a:cubicBezTo>
                  <a:pt x="439" y="459"/>
                  <a:pt x="442" y="439"/>
                  <a:pt x="442" y="419"/>
                </a:cubicBezTo>
                <a:cubicBezTo>
                  <a:pt x="442" y="414"/>
                  <a:pt x="442" y="408"/>
                  <a:pt x="441" y="402"/>
                </a:cubicBezTo>
                <a:cubicBezTo>
                  <a:pt x="441" y="400"/>
                  <a:pt x="443" y="397"/>
                  <a:pt x="445" y="396"/>
                </a:cubicBezTo>
                <a:cubicBezTo>
                  <a:pt x="498" y="368"/>
                  <a:pt x="498" y="368"/>
                  <a:pt x="498" y="368"/>
                </a:cubicBezTo>
                <a:cubicBezTo>
                  <a:pt x="494" y="349"/>
                  <a:pt x="488" y="331"/>
                  <a:pt x="480" y="314"/>
                </a:cubicBezTo>
                <a:cubicBezTo>
                  <a:pt x="421" y="325"/>
                  <a:pt x="421" y="325"/>
                  <a:pt x="421" y="325"/>
                </a:cubicBezTo>
                <a:cubicBezTo>
                  <a:pt x="419" y="325"/>
                  <a:pt x="416" y="324"/>
                  <a:pt x="414" y="322"/>
                </a:cubicBezTo>
                <a:cubicBezTo>
                  <a:pt x="400" y="299"/>
                  <a:pt x="381" y="280"/>
                  <a:pt x="359" y="265"/>
                </a:cubicBezTo>
                <a:cubicBezTo>
                  <a:pt x="357" y="264"/>
                  <a:pt x="356" y="261"/>
                  <a:pt x="356" y="258"/>
                </a:cubicBezTo>
                <a:cubicBezTo>
                  <a:pt x="367" y="200"/>
                  <a:pt x="367" y="200"/>
                  <a:pt x="367" y="200"/>
                </a:cubicBezTo>
                <a:cubicBezTo>
                  <a:pt x="350" y="191"/>
                  <a:pt x="332" y="185"/>
                  <a:pt x="314" y="181"/>
                </a:cubicBezTo>
                <a:cubicBezTo>
                  <a:pt x="286" y="233"/>
                  <a:pt x="286" y="233"/>
                  <a:pt x="286" y="233"/>
                </a:cubicBezTo>
                <a:cubicBezTo>
                  <a:pt x="285" y="235"/>
                  <a:pt x="282" y="237"/>
                  <a:pt x="279" y="237"/>
                </a:cubicBezTo>
                <a:cubicBezTo>
                  <a:pt x="272" y="236"/>
                  <a:pt x="265" y="235"/>
                  <a:pt x="258" y="235"/>
                </a:cubicBezTo>
                <a:cubicBezTo>
                  <a:pt x="238" y="235"/>
                  <a:pt x="218" y="239"/>
                  <a:pt x="199" y="245"/>
                </a:cubicBezTo>
                <a:cubicBezTo>
                  <a:pt x="197" y="246"/>
                  <a:pt x="194" y="245"/>
                  <a:pt x="192" y="243"/>
                </a:cubicBezTo>
                <a:cubicBezTo>
                  <a:pt x="152" y="198"/>
                  <a:pt x="152" y="198"/>
                  <a:pt x="152" y="198"/>
                </a:cubicBezTo>
                <a:cubicBezTo>
                  <a:pt x="136" y="207"/>
                  <a:pt x="120" y="216"/>
                  <a:pt x="106" y="228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30" y="285"/>
                  <a:pt x="130" y="288"/>
                  <a:pt x="128" y="290"/>
                </a:cubicBezTo>
                <a:cubicBezTo>
                  <a:pt x="109" y="309"/>
                  <a:pt x="94" y="332"/>
                  <a:pt x="85" y="357"/>
                </a:cubicBezTo>
                <a:cubicBezTo>
                  <a:pt x="84" y="360"/>
                  <a:pt x="82" y="361"/>
                  <a:pt x="79" y="362"/>
                </a:cubicBezTo>
                <a:cubicBezTo>
                  <a:pt x="20" y="364"/>
                  <a:pt x="20" y="364"/>
                  <a:pt x="20" y="364"/>
                </a:cubicBezTo>
                <a:cubicBezTo>
                  <a:pt x="16" y="382"/>
                  <a:pt x="14" y="400"/>
                  <a:pt x="14" y="419"/>
                </a:cubicBezTo>
                <a:cubicBezTo>
                  <a:pt x="71" y="435"/>
                  <a:pt x="71" y="435"/>
                  <a:pt x="71" y="435"/>
                </a:cubicBezTo>
                <a:cubicBezTo>
                  <a:pt x="73" y="435"/>
                  <a:pt x="75" y="438"/>
                  <a:pt x="76" y="441"/>
                </a:cubicBezTo>
                <a:cubicBezTo>
                  <a:pt x="79" y="468"/>
                  <a:pt x="89" y="495"/>
                  <a:pt x="104" y="519"/>
                </a:cubicBezTo>
                <a:cubicBezTo>
                  <a:pt x="105" y="521"/>
                  <a:pt x="105" y="524"/>
                  <a:pt x="104" y="527"/>
                </a:cubicBezTo>
                <a:cubicBezTo>
                  <a:pt x="69" y="575"/>
                  <a:pt x="69" y="575"/>
                  <a:pt x="69" y="575"/>
                </a:cubicBezTo>
                <a:cubicBezTo>
                  <a:pt x="81" y="589"/>
                  <a:pt x="94" y="602"/>
                  <a:pt x="109" y="613"/>
                </a:cubicBezTo>
                <a:cubicBezTo>
                  <a:pt x="157" y="578"/>
                  <a:pt x="157" y="578"/>
                  <a:pt x="157" y="578"/>
                </a:cubicBezTo>
                <a:cubicBezTo>
                  <a:pt x="158" y="577"/>
                  <a:pt x="160" y="576"/>
                  <a:pt x="161" y="576"/>
                </a:cubicBezTo>
                <a:close/>
                <a:moveTo>
                  <a:pt x="258" y="484"/>
                </a:moveTo>
                <a:cubicBezTo>
                  <a:pt x="223" y="484"/>
                  <a:pt x="193" y="455"/>
                  <a:pt x="193" y="419"/>
                </a:cubicBezTo>
                <a:cubicBezTo>
                  <a:pt x="193" y="383"/>
                  <a:pt x="223" y="354"/>
                  <a:pt x="258" y="354"/>
                </a:cubicBezTo>
                <a:cubicBezTo>
                  <a:pt x="294" y="354"/>
                  <a:pt x="323" y="383"/>
                  <a:pt x="323" y="419"/>
                </a:cubicBezTo>
                <a:cubicBezTo>
                  <a:pt x="323" y="455"/>
                  <a:pt x="294" y="484"/>
                  <a:pt x="258" y="484"/>
                </a:cubicBezTo>
                <a:close/>
                <a:moveTo>
                  <a:pt x="258" y="368"/>
                </a:moveTo>
                <a:cubicBezTo>
                  <a:pt x="230" y="368"/>
                  <a:pt x="207" y="391"/>
                  <a:pt x="207" y="419"/>
                </a:cubicBezTo>
                <a:cubicBezTo>
                  <a:pt x="207" y="447"/>
                  <a:pt x="230" y="470"/>
                  <a:pt x="258" y="470"/>
                </a:cubicBezTo>
                <a:cubicBezTo>
                  <a:pt x="286" y="470"/>
                  <a:pt x="309" y="447"/>
                  <a:pt x="309" y="419"/>
                </a:cubicBezTo>
                <a:cubicBezTo>
                  <a:pt x="309" y="391"/>
                  <a:pt x="286" y="368"/>
                  <a:pt x="258" y="3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5"/>
          <p:cNvSpPr txBox="1"/>
          <p:nvPr/>
        </p:nvSpPr>
        <p:spPr>
          <a:xfrm>
            <a:off x="10946519" y="6263267"/>
            <a:ext cx="152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fld>
            <a:r>
              <a:rPr lang="fr-FR" sz="1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5"/>
          <p:cNvSpPr txBox="1"/>
          <p:nvPr/>
        </p:nvSpPr>
        <p:spPr>
          <a:xfrm>
            <a:off x="728775" y="5811000"/>
            <a:ext cx="2740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 sz="17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3" name="Google Shape;333;p5"/>
          <p:cNvSpPr/>
          <p:nvPr/>
        </p:nvSpPr>
        <p:spPr>
          <a:xfrm>
            <a:off x="9247593" y="5629893"/>
            <a:ext cx="726141" cy="591376"/>
          </a:xfrm>
          <a:custGeom>
            <a:avLst/>
            <a:gdLst/>
            <a:ahLst/>
            <a:cxnLst/>
            <a:rect l="l" t="t" r="r" b="b"/>
            <a:pathLst>
              <a:path w="703" h="572" extrusionOk="0">
                <a:moveTo>
                  <a:pt x="518" y="572"/>
                </a:moveTo>
                <a:cubicBezTo>
                  <a:pt x="505" y="572"/>
                  <a:pt x="494" y="568"/>
                  <a:pt x="486" y="559"/>
                </a:cubicBezTo>
                <a:cubicBezTo>
                  <a:pt x="333" y="406"/>
                  <a:pt x="333" y="406"/>
                  <a:pt x="333" y="406"/>
                </a:cubicBezTo>
                <a:cubicBezTo>
                  <a:pt x="324" y="414"/>
                  <a:pt x="316" y="421"/>
                  <a:pt x="308" y="428"/>
                </a:cubicBezTo>
                <a:cubicBezTo>
                  <a:pt x="296" y="438"/>
                  <a:pt x="285" y="448"/>
                  <a:pt x="272" y="461"/>
                </a:cubicBezTo>
                <a:cubicBezTo>
                  <a:pt x="252" y="481"/>
                  <a:pt x="216" y="530"/>
                  <a:pt x="198" y="553"/>
                </a:cubicBezTo>
                <a:cubicBezTo>
                  <a:pt x="190" y="565"/>
                  <a:pt x="188" y="567"/>
                  <a:pt x="187" y="568"/>
                </a:cubicBezTo>
                <a:cubicBezTo>
                  <a:pt x="184" y="571"/>
                  <a:pt x="177" y="572"/>
                  <a:pt x="172" y="572"/>
                </a:cubicBezTo>
                <a:cubicBezTo>
                  <a:pt x="167" y="572"/>
                  <a:pt x="160" y="571"/>
                  <a:pt x="157" y="568"/>
                </a:cubicBezTo>
                <a:cubicBezTo>
                  <a:pt x="155" y="566"/>
                  <a:pt x="145" y="556"/>
                  <a:pt x="132" y="543"/>
                </a:cubicBezTo>
                <a:cubicBezTo>
                  <a:pt x="132" y="543"/>
                  <a:pt x="83" y="494"/>
                  <a:pt x="79" y="490"/>
                </a:cubicBezTo>
                <a:cubicBezTo>
                  <a:pt x="74" y="484"/>
                  <a:pt x="73" y="466"/>
                  <a:pt x="79" y="460"/>
                </a:cubicBezTo>
                <a:cubicBezTo>
                  <a:pt x="80" y="459"/>
                  <a:pt x="82" y="457"/>
                  <a:pt x="90" y="452"/>
                </a:cubicBezTo>
                <a:cubicBezTo>
                  <a:pt x="108" y="441"/>
                  <a:pt x="144" y="418"/>
                  <a:pt x="163" y="398"/>
                </a:cubicBezTo>
                <a:cubicBezTo>
                  <a:pt x="176" y="385"/>
                  <a:pt x="191" y="368"/>
                  <a:pt x="207" y="350"/>
                </a:cubicBezTo>
                <a:cubicBezTo>
                  <a:pt x="218" y="338"/>
                  <a:pt x="229" y="325"/>
                  <a:pt x="240" y="314"/>
                </a:cubicBezTo>
                <a:cubicBezTo>
                  <a:pt x="140" y="214"/>
                  <a:pt x="140" y="214"/>
                  <a:pt x="140" y="214"/>
                </a:cubicBezTo>
                <a:cubicBezTo>
                  <a:pt x="131" y="216"/>
                  <a:pt x="121" y="218"/>
                  <a:pt x="112" y="218"/>
                </a:cubicBezTo>
                <a:cubicBezTo>
                  <a:pt x="84" y="218"/>
                  <a:pt x="57" y="207"/>
                  <a:pt x="37" y="187"/>
                </a:cubicBezTo>
                <a:cubicBezTo>
                  <a:pt x="9" y="159"/>
                  <a:pt x="0" y="118"/>
                  <a:pt x="12" y="80"/>
                </a:cubicBezTo>
                <a:cubicBezTo>
                  <a:pt x="13" y="77"/>
                  <a:pt x="15" y="76"/>
                  <a:pt x="17" y="75"/>
                </a:cubicBezTo>
                <a:cubicBezTo>
                  <a:pt x="19" y="74"/>
                  <a:pt x="22" y="75"/>
                  <a:pt x="24" y="77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6" y="129"/>
                  <a:pt x="78" y="129"/>
                  <a:pt x="82" y="129"/>
                </a:cubicBezTo>
                <a:cubicBezTo>
                  <a:pt x="96" y="129"/>
                  <a:pt x="117" y="125"/>
                  <a:pt x="121" y="122"/>
                </a:cubicBezTo>
                <a:cubicBezTo>
                  <a:pt x="125" y="115"/>
                  <a:pt x="129" y="83"/>
                  <a:pt x="127" y="76"/>
                </a:cubicBezTo>
                <a:cubicBezTo>
                  <a:pt x="76" y="24"/>
                  <a:pt x="76" y="24"/>
                  <a:pt x="76" y="24"/>
                </a:cubicBezTo>
                <a:cubicBezTo>
                  <a:pt x="74" y="23"/>
                  <a:pt x="74" y="20"/>
                  <a:pt x="74" y="18"/>
                </a:cubicBezTo>
                <a:cubicBezTo>
                  <a:pt x="75" y="15"/>
                  <a:pt x="77" y="14"/>
                  <a:pt x="79" y="13"/>
                </a:cubicBezTo>
                <a:cubicBezTo>
                  <a:pt x="89" y="9"/>
                  <a:pt x="101" y="8"/>
                  <a:pt x="112" y="8"/>
                </a:cubicBezTo>
                <a:cubicBezTo>
                  <a:pt x="140" y="8"/>
                  <a:pt x="166" y="18"/>
                  <a:pt x="186" y="38"/>
                </a:cubicBezTo>
                <a:cubicBezTo>
                  <a:pt x="213" y="65"/>
                  <a:pt x="223" y="104"/>
                  <a:pt x="213" y="141"/>
                </a:cubicBezTo>
                <a:cubicBezTo>
                  <a:pt x="317" y="245"/>
                  <a:pt x="317" y="245"/>
                  <a:pt x="317" y="245"/>
                </a:cubicBezTo>
                <a:cubicBezTo>
                  <a:pt x="330" y="235"/>
                  <a:pt x="342" y="226"/>
                  <a:pt x="351" y="219"/>
                </a:cubicBezTo>
                <a:cubicBezTo>
                  <a:pt x="356" y="215"/>
                  <a:pt x="360" y="212"/>
                  <a:pt x="362" y="211"/>
                </a:cubicBezTo>
                <a:cubicBezTo>
                  <a:pt x="368" y="206"/>
                  <a:pt x="375" y="205"/>
                  <a:pt x="381" y="208"/>
                </a:cubicBezTo>
                <a:cubicBezTo>
                  <a:pt x="387" y="203"/>
                  <a:pt x="387" y="203"/>
                  <a:pt x="387" y="203"/>
                </a:cubicBezTo>
                <a:cubicBezTo>
                  <a:pt x="404" y="185"/>
                  <a:pt x="404" y="185"/>
                  <a:pt x="404" y="185"/>
                </a:cubicBezTo>
                <a:cubicBezTo>
                  <a:pt x="424" y="165"/>
                  <a:pt x="450" y="125"/>
                  <a:pt x="400" y="75"/>
                </a:cubicBezTo>
                <a:cubicBezTo>
                  <a:pt x="369" y="45"/>
                  <a:pt x="332" y="43"/>
                  <a:pt x="324" y="43"/>
                </a:cubicBezTo>
                <a:cubicBezTo>
                  <a:pt x="321" y="43"/>
                  <a:pt x="319" y="43"/>
                  <a:pt x="318" y="43"/>
                </a:cubicBezTo>
                <a:cubicBezTo>
                  <a:pt x="310" y="45"/>
                  <a:pt x="302" y="40"/>
                  <a:pt x="300" y="32"/>
                </a:cubicBezTo>
                <a:cubicBezTo>
                  <a:pt x="299" y="25"/>
                  <a:pt x="301" y="19"/>
                  <a:pt x="307" y="16"/>
                </a:cubicBezTo>
                <a:cubicBezTo>
                  <a:pt x="325" y="6"/>
                  <a:pt x="354" y="0"/>
                  <a:pt x="383" y="0"/>
                </a:cubicBezTo>
                <a:cubicBezTo>
                  <a:pt x="429" y="0"/>
                  <a:pt x="497" y="14"/>
                  <a:pt x="563" y="80"/>
                </a:cubicBezTo>
                <a:cubicBezTo>
                  <a:pt x="593" y="110"/>
                  <a:pt x="606" y="127"/>
                  <a:pt x="608" y="140"/>
                </a:cubicBezTo>
                <a:cubicBezTo>
                  <a:pt x="609" y="146"/>
                  <a:pt x="608" y="152"/>
                  <a:pt x="608" y="157"/>
                </a:cubicBezTo>
                <a:cubicBezTo>
                  <a:pt x="607" y="164"/>
                  <a:pt x="607" y="169"/>
                  <a:pt x="609" y="172"/>
                </a:cubicBezTo>
                <a:cubicBezTo>
                  <a:pt x="617" y="179"/>
                  <a:pt x="627" y="181"/>
                  <a:pt x="642" y="179"/>
                </a:cubicBezTo>
                <a:cubicBezTo>
                  <a:pt x="649" y="178"/>
                  <a:pt x="657" y="181"/>
                  <a:pt x="662" y="186"/>
                </a:cubicBezTo>
                <a:cubicBezTo>
                  <a:pt x="695" y="219"/>
                  <a:pt x="695" y="219"/>
                  <a:pt x="695" y="219"/>
                </a:cubicBezTo>
                <a:cubicBezTo>
                  <a:pt x="703" y="227"/>
                  <a:pt x="703" y="240"/>
                  <a:pt x="695" y="249"/>
                </a:cubicBezTo>
                <a:cubicBezTo>
                  <a:pt x="626" y="318"/>
                  <a:pt x="626" y="318"/>
                  <a:pt x="626" y="318"/>
                </a:cubicBezTo>
                <a:cubicBezTo>
                  <a:pt x="622" y="322"/>
                  <a:pt x="616" y="324"/>
                  <a:pt x="611" y="324"/>
                </a:cubicBezTo>
                <a:cubicBezTo>
                  <a:pt x="605" y="324"/>
                  <a:pt x="600" y="322"/>
                  <a:pt x="596" y="318"/>
                </a:cubicBezTo>
                <a:cubicBezTo>
                  <a:pt x="563" y="285"/>
                  <a:pt x="563" y="285"/>
                  <a:pt x="563" y="285"/>
                </a:cubicBezTo>
                <a:cubicBezTo>
                  <a:pt x="558" y="280"/>
                  <a:pt x="556" y="273"/>
                  <a:pt x="557" y="265"/>
                </a:cubicBezTo>
                <a:cubicBezTo>
                  <a:pt x="561" y="247"/>
                  <a:pt x="558" y="235"/>
                  <a:pt x="550" y="227"/>
                </a:cubicBezTo>
                <a:cubicBezTo>
                  <a:pt x="537" y="214"/>
                  <a:pt x="528" y="210"/>
                  <a:pt x="512" y="212"/>
                </a:cubicBezTo>
                <a:cubicBezTo>
                  <a:pt x="498" y="214"/>
                  <a:pt x="471" y="234"/>
                  <a:pt x="439" y="265"/>
                </a:cubicBezTo>
                <a:cubicBezTo>
                  <a:pt x="442" y="272"/>
                  <a:pt x="442" y="279"/>
                  <a:pt x="436" y="285"/>
                </a:cubicBezTo>
                <a:cubicBezTo>
                  <a:pt x="435" y="287"/>
                  <a:pt x="432" y="291"/>
                  <a:pt x="428" y="296"/>
                </a:cubicBezTo>
                <a:cubicBezTo>
                  <a:pt x="421" y="305"/>
                  <a:pt x="412" y="317"/>
                  <a:pt x="402" y="330"/>
                </a:cubicBezTo>
                <a:cubicBezTo>
                  <a:pt x="559" y="487"/>
                  <a:pt x="559" y="487"/>
                  <a:pt x="559" y="487"/>
                </a:cubicBezTo>
                <a:cubicBezTo>
                  <a:pt x="567" y="496"/>
                  <a:pt x="572" y="508"/>
                  <a:pt x="571" y="521"/>
                </a:cubicBezTo>
                <a:cubicBezTo>
                  <a:pt x="570" y="534"/>
                  <a:pt x="565" y="546"/>
                  <a:pt x="555" y="556"/>
                </a:cubicBezTo>
                <a:cubicBezTo>
                  <a:pt x="545" y="566"/>
                  <a:pt x="531" y="572"/>
                  <a:pt x="518" y="572"/>
                </a:cubicBezTo>
                <a:close/>
                <a:moveTo>
                  <a:pt x="333" y="390"/>
                </a:moveTo>
                <a:cubicBezTo>
                  <a:pt x="335" y="390"/>
                  <a:pt x="337" y="390"/>
                  <a:pt x="338" y="392"/>
                </a:cubicBezTo>
                <a:cubicBezTo>
                  <a:pt x="496" y="550"/>
                  <a:pt x="496" y="550"/>
                  <a:pt x="496" y="550"/>
                </a:cubicBezTo>
                <a:cubicBezTo>
                  <a:pt x="502" y="555"/>
                  <a:pt x="509" y="558"/>
                  <a:pt x="518" y="558"/>
                </a:cubicBezTo>
                <a:cubicBezTo>
                  <a:pt x="527" y="558"/>
                  <a:pt x="538" y="554"/>
                  <a:pt x="545" y="546"/>
                </a:cubicBezTo>
                <a:cubicBezTo>
                  <a:pt x="552" y="539"/>
                  <a:pt x="557" y="530"/>
                  <a:pt x="557" y="520"/>
                </a:cubicBezTo>
                <a:cubicBezTo>
                  <a:pt x="558" y="511"/>
                  <a:pt x="555" y="503"/>
                  <a:pt x="549" y="497"/>
                </a:cubicBezTo>
                <a:cubicBezTo>
                  <a:pt x="387" y="336"/>
                  <a:pt x="387" y="336"/>
                  <a:pt x="387" y="336"/>
                </a:cubicBezTo>
                <a:cubicBezTo>
                  <a:pt x="385" y="333"/>
                  <a:pt x="385" y="329"/>
                  <a:pt x="387" y="326"/>
                </a:cubicBezTo>
                <a:cubicBezTo>
                  <a:pt x="399" y="312"/>
                  <a:pt x="409" y="297"/>
                  <a:pt x="416" y="288"/>
                </a:cubicBezTo>
                <a:cubicBezTo>
                  <a:pt x="421" y="282"/>
                  <a:pt x="424" y="278"/>
                  <a:pt x="425" y="276"/>
                </a:cubicBezTo>
                <a:cubicBezTo>
                  <a:pt x="428" y="274"/>
                  <a:pt x="428" y="272"/>
                  <a:pt x="425" y="270"/>
                </a:cubicBezTo>
                <a:cubicBezTo>
                  <a:pt x="425" y="270"/>
                  <a:pt x="425" y="269"/>
                  <a:pt x="425" y="269"/>
                </a:cubicBezTo>
                <a:cubicBezTo>
                  <a:pt x="423" y="268"/>
                  <a:pt x="423" y="267"/>
                  <a:pt x="423" y="265"/>
                </a:cubicBezTo>
                <a:cubicBezTo>
                  <a:pt x="422" y="263"/>
                  <a:pt x="423" y="261"/>
                  <a:pt x="425" y="259"/>
                </a:cubicBezTo>
                <a:cubicBezTo>
                  <a:pt x="451" y="233"/>
                  <a:pt x="487" y="201"/>
                  <a:pt x="511" y="198"/>
                </a:cubicBezTo>
                <a:cubicBezTo>
                  <a:pt x="534" y="196"/>
                  <a:pt x="547" y="204"/>
                  <a:pt x="560" y="217"/>
                </a:cubicBezTo>
                <a:cubicBezTo>
                  <a:pt x="571" y="228"/>
                  <a:pt x="575" y="245"/>
                  <a:pt x="571" y="267"/>
                </a:cubicBezTo>
                <a:cubicBezTo>
                  <a:pt x="571" y="269"/>
                  <a:pt x="570" y="273"/>
                  <a:pt x="573" y="275"/>
                </a:cubicBezTo>
                <a:cubicBezTo>
                  <a:pt x="606" y="308"/>
                  <a:pt x="606" y="308"/>
                  <a:pt x="606" y="308"/>
                </a:cubicBezTo>
                <a:cubicBezTo>
                  <a:pt x="608" y="310"/>
                  <a:pt x="613" y="310"/>
                  <a:pt x="616" y="308"/>
                </a:cubicBezTo>
                <a:cubicBezTo>
                  <a:pt x="685" y="239"/>
                  <a:pt x="685" y="239"/>
                  <a:pt x="685" y="239"/>
                </a:cubicBezTo>
                <a:cubicBezTo>
                  <a:pt x="687" y="236"/>
                  <a:pt x="687" y="232"/>
                  <a:pt x="685" y="229"/>
                </a:cubicBezTo>
                <a:cubicBezTo>
                  <a:pt x="652" y="196"/>
                  <a:pt x="652" y="196"/>
                  <a:pt x="652" y="196"/>
                </a:cubicBezTo>
                <a:cubicBezTo>
                  <a:pt x="650" y="194"/>
                  <a:pt x="647" y="193"/>
                  <a:pt x="645" y="193"/>
                </a:cubicBezTo>
                <a:cubicBezTo>
                  <a:pt x="645" y="193"/>
                  <a:pt x="644" y="193"/>
                  <a:pt x="644" y="193"/>
                </a:cubicBezTo>
                <a:cubicBezTo>
                  <a:pt x="624" y="196"/>
                  <a:pt x="610" y="192"/>
                  <a:pt x="600" y="182"/>
                </a:cubicBezTo>
                <a:cubicBezTo>
                  <a:pt x="592" y="174"/>
                  <a:pt x="593" y="164"/>
                  <a:pt x="594" y="155"/>
                </a:cubicBezTo>
                <a:cubicBezTo>
                  <a:pt x="594" y="151"/>
                  <a:pt x="595" y="146"/>
                  <a:pt x="594" y="142"/>
                </a:cubicBezTo>
                <a:cubicBezTo>
                  <a:pt x="592" y="129"/>
                  <a:pt x="563" y="100"/>
                  <a:pt x="553" y="90"/>
                </a:cubicBezTo>
                <a:cubicBezTo>
                  <a:pt x="490" y="27"/>
                  <a:pt x="426" y="14"/>
                  <a:pt x="383" y="14"/>
                </a:cubicBezTo>
                <a:cubicBezTo>
                  <a:pt x="351" y="14"/>
                  <a:pt x="326" y="21"/>
                  <a:pt x="314" y="28"/>
                </a:cubicBezTo>
                <a:cubicBezTo>
                  <a:pt x="314" y="28"/>
                  <a:pt x="314" y="29"/>
                  <a:pt x="314" y="29"/>
                </a:cubicBezTo>
                <a:cubicBezTo>
                  <a:pt x="315" y="30"/>
                  <a:pt x="315" y="30"/>
                  <a:pt x="315" y="30"/>
                </a:cubicBezTo>
                <a:cubicBezTo>
                  <a:pt x="318" y="29"/>
                  <a:pt x="321" y="29"/>
                  <a:pt x="324" y="29"/>
                </a:cubicBezTo>
                <a:cubicBezTo>
                  <a:pt x="333" y="29"/>
                  <a:pt x="375" y="31"/>
                  <a:pt x="410" y="65"/>
                </a:cubicBezTo>
                <a:cubicBezTo>
                  <a:pt x="435" y="90"/>
                  <a:pt x="446" y="116"/>
                  <a:pt x="442" y="143"/>
                </a:cubicBezTo>
                <a:cubicBezTo>
                  <a:pt x="439" y="168"/>
                  <a:pt x="423" y="186"/>
                  <a:pt x="414" y="195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87" y="222"/>
                  <a:pt x="387" y="222"/>
                  <a:pt x="387" y="222"/>
                </a:cubicBezTo>
                <a:cubicBezTo>
                  <a:pt x="384" y="224"/>
                  <a:pt x="380" y="224"/>
                  <a:pt x="377" y="222"/>
                </a:cubicBezTo>
                <a:cubicBezTo>
                  <a:pt x="376" y="221"/>
                  <a:pt x="375" y="220"/>
                  <a:pt x="374" y="220"/>
                </a:cubicBezTo>
                <a:cubicBezTo>
                  <a:pt x="373" y="220"/>
                  <a:pt x="372" y="220"/>
                  <a:pt x="371" y="222"/>
                </a:cubicBezTo>
                <a:cubicBezTo>
                  <a:pt x="369" y="223"/>
                  <a:pt x="365" y="226"/>
                  <a:pt x="359" y="230"/>
                </a:cubicBezTo>
                <a:cubicBezTo>
                  <a:pt x="350" y="237"/>
                  <a:pt x="336" y="248"/>
                  <a:pt x="321" y="260"/>
                </a:cubicBezTo>
                <a:cubicBezTo>
                  <a:pt x="318" y="262"/>
                  <a:pt x="314" y="262"/>
                  <a:pt x="311" y="260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198" y="146"/>
                  <a:pt x="197" y="144"/>
                  <a:pt x="198" y="141"/>
                </a:cubicBezTo>
                <a:cubicBezTo>
                  <a:pt x="209" y="108"/>
                  <a:pt x="201" y="73"/>
                  <a:pt x="176" y="48"/>
                </a:cubicBezTo>
                <a:cubicBezTo>
                  <a:pt x="159" y="31"/>
                  <a:pt x="136" y="22"/>
                  <a:pt x="112" y="22"/>
                </a:cubicBezTo>
                <a:cubicBezTo>
                  <a:pt x="106" y="22"/>
                  <a:pt x="100" y="22"/>
                  <a:pt x="95" y="23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7" y="75"/>
                  <a:pt x="138" y="125"/>
                  <a:pt x="131" y="132"/>
                </a:cubicBezTo>
                <a:cubicBezTo>
                  <a:pt x="124" y="139"/>
                  <a:pt x="95" y="143"/>
                  <a:pt x="82" y="143"/>
                </a:cubicBezTo>
                <a:cubicBezTo>
                  <a:pt x="73" y="143"/>
                  <a:pt x="69" y="142"/>
                  <a:pt x="66" y="139"/>
                </a:cubicBezTo>
                <a:cubicBezTo>
                  <a:pt x="22" y="95"/>
                  <a:pt x="22" y="95"/>
                  <a:pt x="22" y="95"/>
                </a:cubicBezTo>
                <a:cubicBezTo>
                  <a:pt x="17" y="125"/>
                  <a:pt x="26" y="155"/>
                  <a:pt x="47" y="177"/>
                </a:cubicBezTo>
                <a:cubicBezTo>
                  <a:pt x="65" y="194"/>
                  <a:pt x="87" y="204"/>
                  <a:pt x="112" y="204"/>
                </a:cubicBezTo>
                <a:cubicBezTo>
                  <a:pt x="121" y="204"/>
                  <a:pt x="131" y="202"/>
                  <a:pt x="140" y="199"/>
                </a:cubicBezTo>
                <a:cubicBezTo>
                  <a:pt x="143" y="198"/>
                  <a:pt x="145" y="199"/>
                  <a:pt x="147" y="201"/>
                </a:cubicBezTo>
                <a:cubicBezTo>
                  <a:pt x="255" y="308"/>
                  <a:pt x="255" y="308"/>
                  <a:pt x="255" y="308"/>
                </a:cubicBezTo>
                <a:cubicBezTo>
                  <a:pt x="258" y="311"/>
                  <a:pt x="258" y="315"/>
                  <a:pt x="255" y="318"/>
                </a:cubicBezTo>
                <a:cubicBezTo>
                  <a:pt x="243" y="331"/>
                  <a:pt x="230" y="346"/>
                  <a:pt x="217" y="360"/>
                </a:cubicBezTo>
                <a:cubicBezTo>
                  <a:pt x="201" y="378"/>
                  <a:pt x="186" y="395"/>
                  <a:pt x="173" y="408"/>
                </a:cubicBezTo>
                <a:cubicBezTo>
                  <a:pt x="152" y="428"/>
                  <a:pt x="116" y="452"/>
                  <a:pt x="98" y="464"/>
                </a:cubicBezTo>
                <a:cubicBezTo>
                  <a:pt x="95" y="466"/>
                  <a:pt x="91" y="468"/>
                  <a:pt x="89" y="469"/>
                </a:cubicBezTo>
                <a:cubicBezTo>
                  <a:pt x="89" y="472"/>
                  <a:pt x="89" y="479"/>
                  <a:pt x="90" y="481"/>
                </a:cubicBezTo>
                <a:cubicBezTo>
                  <a:pt x="95" y="486"/>
                  <a:pt x="142" y="533"/>
                  <a:pt x="142" y="533"/>
                </a:cubicBezTo>
                <a:cubicBezTo>
                  <a:pt x="154" y="545"/>
                  <a:pt x="164" y="555"/>
                  <a:pt x="166" y="557"/>
                </a:cubicBezTo>
                <a:cubicBezTo>
                  <a:pt x="167" y="558"/>
                  <a:pt x="169" y="558"/>
                  <a:pt x="172" y="558"/>
                </a:cubicBezTo>
                <a:cubicBezTo>
                  <a:pt x="175" y="558"/>
                  <a:pt x="177" y="558"/>
                  <a:pt x="178" y="557"/>
                </a:cubicBezTo>
                <a:cubicBezTo>
                  <a:pt x="179" y="556"/>
                  <a:pt x="183" y="551"/>
                  <a:pt x="187" y="545"/>
                </a:cubicBezTo>
                <a:cubicBezTo>
                  <a:pt x="204" y="521"/>
                  <a:pt x="241" y="472"/>
                  <a:pt x="262" y="451"/>
                </a:cubicBezTo>
                <a:cubicBezTo>
                  <a:pt x="275" y="438"/>
                  <a:pt x="287" y="428"/>
                  <a:pt x="299" y="417"/>
                </a:cubicBezTo>
                <a:cubicBezTo>
                  <a:pt x="309" y="409"/>
                  <a:pt x="318" y="401"/>
                  <a:pt x="329" y="392"/>
                </a:cubicBezTo>
                <a:cubicBezTo>
                  <a:pt x="330" y="390"/>
                  <a:pt x="332" y="390"/>
                  <a:pt x="333" y="3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07;p5">
            <a:extLst>
              <a:ext uri="{FF2B5EF4-FFF2-40B4-BE49-F238E27FC236}">
                <a16:creationId xmlns:a16="http://schemas.microsoft.com/office/drawing/2014/main" id="{963C0C7B-EFA2-4FBA-A147-CC56A7EC633A}"/>
              </a:ext>
            </a:extLst>
          </p:cNvPr>
          <p:cNvSpPr/>
          <p:nvPr/>
        </p:nvSpPr>
        <p:spPr>
          <a:xfrm>
            <a:off x="-523471" y="5062412"/>
            <a:ext cx="4821300" cy="6174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11;p5">
            <a:extLst>
              <a:ext uri="{FF2B5EF4-FFF2-40B4-BE49-F238E27FC236}">
                <a16:creationId xmlns:a16="http://schemas.microsoft.com/office/drawing/2014/main" id="{A8A9F6BC-B9F7-45BE-A092-5567D6AAD35B}"/>
              </a:ext>
            </a:extLst>
          </p:cNvPr>
          <p:cNvSpPr/>
          <p:nvPr/>
        </p:nvSpPr>
        <p:spPr>
          <a:xfrm>
            <a:off x="3716496" y="4890300"/>
            <a:ext cx="920700" cy="920700"/>
          </a:xfrm>
          <a:prstGeom prst="ellipse">
            <a:avLst/>
          </a:prstGeom>
          <a:solidFill>
            <a:srgbClr val="0070C0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Google Shape;315;p5">
            <a:extLst>
              <a:ext uri="{FF2B5EF4-FFF2-40B4-BE49-F238E27FC236}">
                <a16:creationId xmlns:a16="http://schemas.microsoft.com/office/drawing/2014/main" id="{FC2E6DA8-68F9-4C9E-B534-C29244D352AD}"/>
              </a:ext>
            </a:extLst>
          </p:cNvPr>
          <p:cNvSpPr txBox="1"/>
          <p:nvPr/>
        </p:nvSpPr>
        <p:spPr>
          <a:xfrm>
            <a:off x="1284394" y="5173521"/>
            <a:ext cx="1893434" cy="31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Travail Effectué</a:t>
            </a:r>
            <a:endParaRPr sz="17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" name="Google Shape;319;p5">
            <a:extLst>
              <a:ext uri="{FF2B5EF4-FFF2-40B4-BE49-F238E27FC236}">
                <a16:creationId xmlns:a16="http://schemas.microsoft.com/office/drawing/2014/main" id="{6D262B0E-1A34-4B33-A5A8-8F9F72E9E6DC}"/>
              </a:ext>
            </a:extLst>
          </p:cNvPr>
          <p:cNvSpPr txBox="1"/>
          <p:nvPr/>
        </p:nvSpPr>
        <p:spPr>
          <a:xfrm>
            <a:off x="113810" y="5067095"/>
            <a:ext cx="120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lang="fr-FR" sz="4267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06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05;p5">
            <a:extLst>
              <a:ext uri="{FF2B5EF4-FFF2-40B4-BE49-F238E27FC236}">
                <a16:creationId xmlns:a16="http://schemas.microsoft.com/office/drawing/2014/main" id="{14C8139C-DB97-46E0-AB06-6A7CE0E32DD6}"/>
              </a:ext>
            </a:extLst>
          </p:cNvPr>
          <p:cNvSpPr/>
          <p:nvPr/>
        </p:nvSpPr>
        <p:spPr>
          <a:xfrm>
            <a:off x="-1428792" y="5994524"/>
            <a:ext cx="6450000" cy="617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15;p5">
            <a:extLst>
              <a:ext uri="{FF2B5EF4-FFF2-40B4-BE49-F238E27FC236}">
                <a16:creationId xmlns:a16="http://schemas.microsoft.com/office/drawing/2014/main" id="{051B7F90-90D9-49D8-AA90-B3324FBADAD3}"/>
              </a:ext>
            </a:extLst>
          </p:cNvPr>
          <p:cNvSpPr txBox="1"/>
          <p:nvPr/>
        </p:nvSpPr>
        <p:spPr>
          <a:xfrm>
            <a:off x="1426710" y="6189640"/>
            <a:ext cx="1778464" cy="31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 sz="17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" name="Google Shape;319;p5">
            <a:extLst>
              <a:ext uri="{FF2B5EF4-FFF2-40B4-BE49-F238E27FC236}">
                <a16:creationId xmlns:a16="http://schemas.microsoft.com/office/drawing/2014/main" id="{5726BE2C-E947-4EA1-B65D-7AA6CE3C9F72}"/>
              </a:ext>
            </a:extLst>
          </p:cNvPr>
          <p:cNvSpPr txBox="1"/>
          <p:nvPr/>
        </p:nvSpPr>
        <p:spPr>
          <a:xfrm>
            <a:off x="150239" y="5964680"/>
            <a:ext cx="12006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lang="fr-FR" sz="4267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07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10;p5">
            <a:extLst>
              <a:ext uri="{FF2B5EF4-FFF2-40B4-BE49-F238E27FC236}">
                <a16:creationId xmlns:a16="http://schemas.microsoft.com/office/drawing/2014/main" id="{7451B632-3965-4B67-A9E2-E720624CCBC3}"/>
              </a:ext>
            </a:extLst>
          </p:cNvPr>
          <p:cNvSpPr/>
          <p:nvPr/>
        </p:nvSpPr>
        <p:spPr>
          <a:xfrm>
            <a:off x="4465536" y="5903827"/>
            <a:ext cx="914480" cy="944496"/>
          </a:xfrm>
          <a:prstGeom prst="ellipse">
            <a:avLst/>
          </a:prstGeom>
          <a:solidFill>
            <a:srgbClr val="00B0F0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BAC65-D465-416E-AA59-6565767D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15" y="5009554"/>
            <a:ext cx="644973" cy="64785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E96ADA7-06CE-4B24-9E26-119F30F0B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88" y="6001524"/>
            <a:ext cx="749101" cy="749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8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g227b3cbff70_0_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498" y="2422775"/>
            <a:ext cx="5041900" cy="3238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27b3cbff70_0_539"/>
          <p:cNvSpPr txBox="1">
            <a:spLocks noGrp="1"/>
          </p:cNvSpPr>
          <p:nvPr>
            <p:ph type="title" idx="4294967295"/>
          </p:nvPr>
        </p:nvSpPr>
        <p:spPr>
          <a:xfrm>
            <a:off x="3987882" y="782129"/>
            <a:ext cx="38922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2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4000" b="1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Sea</a:t>
            </a:r>
            <a:r>
              <a:rPr lang="fr-FR" sz="4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born</a:t>
            </a:r>
            <a:endParaRPr sz="4000"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1" name="Google Shape;631;g227b3cbff70_0_539"/>
          <p:cNvSpPr txBox="1"/>
          <p:nvPr/>
        </p:nvSpPr>
        <p:spPr>
          <a:xfrm>
            <a:off x="6521226" y="5974230"/>
            <a:ext cx="4002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38300" marR="0" lvl="0" indent="-1625600" algn="l" rtl="0">
              <a:lnSpc>
                <a:spcPct val="11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Distribution de la colonne work_time dans notre base  de donnés</a:t>
            </a:r>
            <a:endParaRPr sz="13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2" name="Google Shape;632;g227b3cbff70_0_539"/>
          <p:cNvSpPr txBox="1"/>
          <p:nvPr/>
        </p:nvSpPr>
        <p:spPr>
          <a:xfrm>
            <a:off x="10985500" y="64284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Google Shape;617;g227b3cbff70_0_548">
            <a:extLst>
              <a:ext uri="{FF2B5EF4-FFF2-40B4-BE49-F238E27FC236}">
                <a16:creationId xmlns:a16="http://schemas.microsoft.com/office/drawing/2014/main" id="{80D2F470-7142-4E15-B95B-B72DF51315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190" y="2003674"/>
            <a:ext cx="4286248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21;g227b3cbff70_0_548">
            <a:extLst>
              <a:ext uri="{FF2B5EF4-FFF2-40B4-BE49-F238E27FC236}">
                <a16:creationId xmlns:a16="http://schemas.microsoft.com/office/drawing/2014/main" id="{EE96CEC7-C81E-4C48-8372-158A0D183C00}"/>
              </a:ext>
            </a:extLst>
          </p:cNvPr>
          <p:cNvSpPr txBox="1"/>
          <p:nvPr/>
        </p:nvSpPr>
        <p:spPr>
          <a:xfrm>
            <a:off x="932664" y="6075871"/>
            <a:ext cx="37953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25" rIns="0" bIns="0" anchor="t" anchorCtr="0">
            <a:spAutoFit/>
          </a:bodyPr>
          <a:lstStyle/>
          <a:p>
            <a:pPr marL="1612900" marR="0" lvl="0" indent="-1600200" algn="l" rtl="0">
              <a:lnSpc>
                <a:spcPct val="1184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Ce graphe représente les différentes méthodes de  travail.</a:t>
            </a:r>
            <a:endParaRPr sz="13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27b3cbff70_0_542"/>
          <p:cNvSpPr txBox="1"/>
          <p:nvPr/>
        </p:nvSpPr>
        <p:spPr>
          <a:xfrm>
            <a:off x="5238750" y="609250"/>
            <a:ext cx="8032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Nettoyage </a:t>
            </a:r>
            <a:r>
              <a:rPr lang="fr-FR" sz="4000" b="1" i="0" u="none" strike="noStrike" cap="none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des donnés</a:t>
            </a:r>
            <a:endParaRPr sz="4000" b="1" i="0" u="none" strike="noStrike" cap="none">
              <a:solidFill>
                <a:srgbClr val="35AAE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38" name="Google Shape;638;g227b3cbff70_0_542"/>
          <p:cNvGrpSpPr/>
          <p:nvPr/>
        </p:nvGrpSpPr>
        <p:grpSpPr>
          <a:xfrm>
            <a:off x="834333" y="1536648"/>
            <a:ext cx="524063" cy="515693"/>
            <a:chOff x="1156019" y="1404789"/>
            <a:chExt cx="785938" cy="773501"/>
          </a:xfrm>
        </p:grpSpPr>
        <p:sp>
          <p:nvSpPr>
            <p:cNvPr id="639" name="Google Shape;639;g227b3cbff70_0_542"/>
            <p:cNvSpPr/>
            <p:nvPr/>
          </p:nvSpPr>
          <p:spPr>
            <a:xfrm>
              <a:off x="1232027" y="1468360"/>
              <a:ext cx="709930" cy="709930"/>
            </a:xfrm>
            <a:custGeom>
              <a:avLst/>
              <a:gdLst/>
              <a:ahLst/>
              <a:cxnLst/>
              <a:rect l="l" t="t" r="r" b="b"/>
              <a:pathLst>
                <a:path w="709930" h="709930" extrusionOk="0">
                  <a:moveTo>
                    <a:pt x="709828" y="0"/>
                  </a:moveTo>
                  <a:lnTo>
                    <a:pt x="0" y="0"/>
                  </a:lnTo>
                  <a:lnTo>
                    <a:pt x="0" y="646264"/>
                  </a:lnTo>
                  <a:lnTo>
                    <a:pt x="0" y="709841"/>
                  </a:lnTo>
                  <a:lnTo>
                    <a:pt x="709828" y="709841"/>
                  </a:lnTo>
                  <a:lnTo>
                    <a:pt x="709828" y="646264"/>
                  </a:lnTo>
                  <a:lnTo>
                    <a:pt x="709828" y="0"/>
                  </a:lnTo>
                  <a:close/>
                </a:path>
              </a:pathLst>
            </a:custGeom>
            <a:solidFill>
              <a:srgbClr val="5CB5F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27b3cbff70_0_542"/>
            <p:cNvSpPr/>
            <p:nvPr/>
          </p:nvSpPr>
          <p:spPr>
            <a:xfrm>
              <a:off x="1156019" y="1404789"/>
              <a:ext cx="709930" cy="709930"/>
            </a:xfrm>
            <a:custGeom>
              <a:avLst/>
              <a:gdLst/>
              <a:ahLst/>
              <a:cxnLst/>
              <a:rect l="l" t="t" r="r" b="b"/>
              <a:pathLst>
                <a:path w="709930" h="709930" extrusionOk="0">
                  <a:moveTo>
                    <a:pt x="709834" y="709834"/>
                  </a:moveTo>
                  <a:lnTo>
                    <a:pt x="0" y="709834"/>
                  </a:lnTo>
                  <a:lnTo>
                    <a:pt x="0" y="0"/>
                  </a:lnTo>
                  <a:lnTo>
                    <a:pt x="709834" y="0"/>
                  </a:lnTo>
                  <a:lnTo>
                    <a:pt x="709834" y="709834"/>
                  </a:lnTo>
                  <a:close/>
                </a:path>
              </a:pathLst>
            </a:custGeom>
            <a:solidFill>
              <a:srgbClr val="0409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g227b3cbff70_0_542"/>
          <p:cNvSpPr txBox="1"/>
          <p:nvPr/>
        </p:nvSpPr>
        <p:spPr>
          <a:xfrm>
            <a:off x="1439995" y="1651445"/>
            <a:ext cx="48315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Supprimer Duplicates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2" name="Google Shape;642;g227b3cbff70_0_542"/>
          <p:cNvSpPr txBox="1"/>
          <p:nvPr/>
        </p:nvSpPr>
        <p:spPr>
          <a:xfrm>
            <a:off x="1409078" y="2152309"/>
            <a:ext cx="4831500" cy="82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00" rIns="0" bIns="0" anchor="t" anchorCtr="0">
            <a:spAutoFit/>
          </a:bodyPr>
          <a:lstStyle/>
          <a:p>
            <a:pPr marL="12700" marR="711200" lvl="0" indent="38100" algn="l" rtl="0">
              <a:lnSpc>
                <a:spcPct val="2665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Traduction en français 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3" name="Google Shape;643;g227b3cbff70_0_542"/>
          <p:cNvSpPr txBox="1"/>
          <p:nvPr/>
        </p:nvSpPr>
        <p:spPr>
          <a:xfrm>
            <a:off x="1439995" y="2943373"/>
            <a:ext cx="4831500" cy="82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00" rIns="0" bIns="0" anchor="t" anchorCtr="0">
            <a:spAutoFit/>
          </a:bodyPr>
          <a:lstStyle/>
          <a:p>
            <a:pPr marL="12700" marR="711200" lvl="0" indent="38100" algn="l" rtl="0">
              <a:lnSpc>
                <a:spcPct val="2665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Formalisation des donnés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4" name="Google Shape;644;g227b3cbff70_0_542"/>
          <p:cNvSpPr txBox="1"/>
          <p:nvPr/>
        </p:nvSpPr>
        <p:spPr>
          <a:xfrm>
            <a:off x="1409078" y="4272832"/>
            <a:ext cx="48315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Remplir les valeurs manquantes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45" name="Google Shape;645;g227b3cbff70_0_542"/>
          <p:cNvGrpSpPr/>
          <p:nvPr/>
        </p:nvGrpSpPr>
        <p:grpSpPr>
          <a:xfrm>
            <a:off x="834333" y="2415022"/>
            <a:ext cx="524063" cy="515692"/>
            <a:chOff x="1156019" y="2792519"/>
            <a:chExt cx="785938" cy="773499"/>
          </a:xfrm>
        </p:grpSpPr>
        <p:sp>
          <p:nvSpPr>
            <p:cNvPr id="646" name="Google Shape;646;g227b3cbff70_0_542"/>
            <p:cNvSpPr/>
            <p:nvPr/>
          </p:nvSpPr>
          <p:spPr>
            <a:xfrm>
              <a:off x="1232027" y="2856089"/>
              <a:ext cx="709930" cy="709929"/>
            </a:xfrm>
            <a:custGeom>
              <a:avLst/>
              <a:gdLst/>
              <a:ahLst/>
              <a:cxnLst/>
              <a:rect l="l" t="t" r="r" b="b"/>
              <a:pathLst>
                <a:path w="709930" h="709929" extrusionOk="0">
                  <a:moveTo>
                    <a:pt x="709828" y="0"/>
                  </a:moveTo>
                  <a:lnTo>
                    <a:pt x="0" y="0"/>
                  </a:lnTo>
                  <a:lnTo>
                    <a:pt x="0" y="646264"/>
                  </a:lnTo>
                  <a:lnTo>
                    <a:pt x="0" y="709841"/>
                  </a:lnTo>
                  <a:lnTo>
                    <a:pt x="709828" y="709841"/>
                  </a:lnTo>
                  <a:lnTo>
                    <a:pt x="709828" y="646264"/>
                  </a:lnTo>
                  <a:lnTo>
                    <a:pt x="709828" y="0"/>
                  </a:lnTo>
                  <a:close/>
                </a:path>
              </a:pathLst>
            </a:custGeom>
            <a:solidFill>
              <a:srgbClr val="5CB5F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227b3cbff70_0_542"/>
            <p:cNvSpPr/>
            <p:nvPr/>
          </p:nvSpPr>
          <p:spPr>
            <a:xfrm>
              <a:off x="1156019" y="2792519"/>
              <a:ext cx="709930" cy="709929"/>
            </a:xfrm>
            <a:custGeom>
              <a:avLst/>
              <a:gdLst/>
              <a:ahLst/>
              <a:cxnLst/>
              <a:rect l="l" t="t" r="r" b="b"/>
              <a:pathLst>
                <a:path w="709930" h="709929" extrusionOk="0">
                  <a:moveTo>
                    <a:pt x="709834" y="709834"/>
                  </a:moveTo>
                  <a:lnTo>
                    <a:pt x="0" y="709834"/>
                  </a:lnTo>
                  <a:lnTo>
                    <a:pt x="0" y="0"/>
                  </a:lnTo>
                  <a:lnTo>
                    <a:pt x="709834" y="0"/>
                  </a:lnTo>
                  <a:lnTo>
                    <a:pt x="709834" y="709834"/>
                  </a:lnTo>
                  <a:close/>
                </a:path>
              </a:pathLst>
            </a:custGeom>
            <a:solidFill>
              <a:srgbClr val="0409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g227b3cbff70_0_542"/>
          <p:cNvGrpSpPr/>
          <p:nvPr/>
        </p:nvGrpSpPr>
        <p:grpSpPr>
          <a:xfrm>
            <a:off x="834329" y="3293395"/>
            <a:ext cx="524059" cy="515695"/>
            <a:chOff x="1118014" y="4012311"/>
            <a:chExt cx="785931" cy="773504"/>
          </a:xfrm>
        </p:grpSpPr>
        <p:sp>
          <p:nvSpPr>
            <p:cNvPr id="649" name="Google Shape;649;g227b3cbff70_0_542"/>
            <p:cNvSpPr/>
            <p:nvPr/>
          </p:nvSpPr>
          <p:spPr>
            <a:xfrm>
              <a:off x="1194015" y="4075886"/>
              <a:ext cx="709930" cy="709929"/>
            </a:xfrm>
            <a:custGeom>
              <a:avLst/>
              <a:gdLst/>
              <a:ahLst/>
              <a:cxnLst/>
              <a:rect l="l" t="t" r="r" b="b"/>
              <a:pathLst>
                <a:path w="709930" h="709929" extrusionOk="0">
                  <a:moveTo>
                    <a:pt x="709841" y="0"/>
                  </a:moveTo>
                  <a:lnTo>
                    <a:pt x="0" y="0"/>
                  </a:lnTo>
                  <a:lnTo>
                    <a:pt x="0" y="646264"/>
                  </a:lnTo>
                  <a:lnTo>
                    <a:pt x="0" y="709828"/>
                  </a:lnTo>
                  <a:lnTo>
                    <a:pt x="709841" y="709828"/>
                  </a:lnTo>
                  <a:lnTo>
                    <a:pt x="709841" y="646264"/>
                  </a:lnTo>
                  <a:lnTo>
                    <a:pt x="709841" y="0"/>
                  </a:lnTo>
                  <a:close/>
                </a:path>
              </a:pathLst>
            </a:custGeom>
            <a:solidFill>
              <a:srgbClr val="5CB5F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227b3cbff70_0_542"/>
            <p:cNvSpPr/>
            <p:nvPr/>
          </p:nvSpPr>
          <p:spPr>
            <a:xfrm>
              <a:off x="1118014" y="4012311"/>
              <a:ext cx="709930" cy="709929"/>
            </a:xfrm>
            <a:custGeom>
              <a:avLst/>
              <a:gdLst/>
              <a:ahLst/>
              <a:cxnLst/>
              <a:rect l="l" t="t" r="r" b="b"/>
              <a:pathLst>
                <a:path w="709930" h="709929" extrusionOk="0">
                  <a:moveTo>
                    <a:pt x="709834" y="709834"/>
                  </a:moveTo>
                  <a:lnTo>
                    <a:pt x="0" y="709834"/>
                  </a:lnTo>
                  <a:lnTo>
                    <a:pt x="0" y="0"/>
                  </a:lnTo>
                  <a:lnTo>
                    <a:pt x="709834" y="0"/>
                  </a:lnTo>
                  <a:lnTo>
                    <a:pt x="709834" y="709834"/>
                  </a:lnTo>
                  <a:close/>
                </a:path>
              </a:pathLst>
            </a:custGeom>
            <a:solidFill>
              <a:srgbClr val="0409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g227b3cbff70_0_542"/>
          <p:cNvGrpSpPr/>
          <p:nvPr/>
        </p:nvGrpSpPr>
        <p:grpSpPr>
          <a:xfrm>
            <a:off x="834333" y="4171777"/>
            <a:ext cx="524063" cy="515697"/>
            <a:chOff x="1156019" y="5300063"/>
            <a:chExt cx="785938" cy="773507"/>
          </a:xfrm>
        </p:grpSpPr>
        <p:sp>
          <p:nvSpPr>
            <p:cNvPr id="652" name="Google Shape;652;g227b3cbff70_0_542"/>
            <p:cNvSpPr/>
            <p:nvPr/>
          </p:nvSpPr>
          <p:spPr>
            <a:xfrm>
              <a:off x="1232027" y="5363641"/>
              <a:ext cx="709930" cy="709929"/>
            </a:xfrm>
            <a:custGeom>
              <a:avLst/>
              <a:gdLst/>
              <a:ahLst/>
              <a:cxnLst/>
              <a:rect l="l" t="t" r="r" b="b"/>
              <a:pathLst>
                <a:path w="709930" h="709929" extrusionOk="0">
                  <a:moveTo>
                    <a:pt x="709828" y="0"/>
                  </a:moveTo>
                  <a:lnTo>
                    <a:pt x="0" y="0"/>
                  </a:lnTo>
                  <a:lnTo>
                    <a:pt x="0" y="646264"/>
                  </a:lnTo>
                  <a:lnTo>
                    <a:pt x="0" y="709828"/>
                  </a:lnTo>
                  <a:lnTo>
                    <a:pt x="709828" y="709828"/>
                  </a:lnTo>
                  <a:lnTo>
                    <a:pt x="709828" y="646264"/>
                  </a:lnTo>
                  <a:lnTo>
                    <a:pt x="709828" y="0"/>
                  </a:lnTo>
                  <a:close/>
                </a:path>
              </a:pathLst>
            </a:custGeom>
            <a:solidFill>
              <a:srgbClr val="5CB5F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227b3cbff70_0_542"/>
            <p:cNvSpPr/>
            <p:nvPr/>
          </p:nvSpPr>
          <p:spPr>
            <a:xfrm>
              <a:off x="1156019" y="5300063"/>
              <a:ext cx="709930" cy="709929"/>
            </a:xfrm>
            <a:custGeom>
              <a:avLst/>
              <a:gdLst/>
              <a:ahLst/>
              <a:cxnLst/>
              <a:rect l="l" t="t" r="r" b="b"/>
              <a:pathLst>
                <a:path w="709930" h="709929" extrusionOk="0">
                  <a:moveTo>
                    <a:pt x="709834" y="709834"/>
                  </a:moveTo>
                  <a:lnTo>
                    <a:pt x="0" y="709834"/>
                  </a:lnTo>
                  <a:lnTo>
                    <a:pt x="0" y="0"/>
                  </a:lnTo>
                  <a:lnTo>
                    <a:pt x="709834" y="0"/>
                  </a:lnTo>
                  <a:lnTo>
                    <a:pt x="709834" y="709834"/>
                  </a:lnTo>
                  <a:close/>
                </a:path>
              </a:pathLst>
            </a:custGeom>
            <a:solidFill>
              <a:srgbClr val="04092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4" name="Google Shape;654;g227b3cbff70_0_5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749" y="1864051"/>
            <a:ext cx="6768371" cy="405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27b3cbff70_0_5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749" y="1741612"/>
            <a:ext cx="6849978" cy="405018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227b3cbff70_0_542"/>
          <p:cNvSpPr txBox="1"/>
          <p:nvPr/>
        </p:nvSpPr>
        <p:spPr>
          <a:xfrm>
            <a:off x="11271250" y="6504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27b3cbff70_0_619"/>
          <p:cNvSpPr txBox="1"/>
          <p:nvPr/>
        </p:nvSpPr>
        <p:spPr>
          <a:xfrm>
            <a:off x="3836082" y="712781"/>
            <a:ext cx="619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Pré-</a:t>
            </a:r>
            <a:r>
              <a:rPr lang="fr-FR" sz="4000" b="1" i="0" u="none" strike="noStrike" cap="none" dirty="0">
                <a:solidFill>
                  <a:srgbClr val="04092F"/>
                </a:solidFill>
                <a:latin typeface="Verdana"/>
                <a:ea typeface="Verdana"/>
                <a:cs typeface="Verdana"/>
                <a:sym typeface="Verdana"/>
              </a:rPr>
              <a:t>traitement</a:t>
            </a:r>
            <a:endParaRPr sz="4000" b="1" i="0" u="none" strike="noStrike" cap="none" dirty="0">
              <a:solidFill>
                <a:srgbClr val="0409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62" name="Google Shape;662;g227b3cbff70_0_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8846" y="3127189"/>
            <a:ext cx="367029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227b3cbff70_0_6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5345" y="3181154"/>
            <a:ext cx="4203699" cy="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27b3cbff70_0_6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5345" y="4274366"/>
            <a:ext cx="4203699" cy="10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27b3cbff70_0_6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04546" y="4456976"/>
            <a:ext cx="35178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27b3cbff70_0_619"/>
          <p:cNvSpPr/>
          <p:nvPr/>
        </p:nvSpPr>
        <p:spPr>
          <a:xfrm>
            <a:off x="1188755" y="2144383"/>
            <a:ext cx="3696505" cy="462010"/>
          </a:xfrm>
          <a:custGeom>
            <a:avLst/>
            <a:gdLst/>
            <a:ahLst/>
            <a:cxnLst/>
            <a:rect l="l" t="t" r="r" b="b"/>
            <a:pathLst>
              <a:path w="5537835" h="692150" extrusionOk="0">
                <a:moveTo>
                  <a:pt x="5364388" y="692113"/>
                </a:moveTo>
                <a:lnTo>
                  <a:pt x="173066" y="692113"/>
                </a:lnTo>
                <a:lnTo>
                  <a:pt x="127058" y="685933"/>
                </a:lnTo>
                <a:lnTo>
                  <a:pt x="85716" y="668490"/>
                </a:lnTo>
                <a:lnTo>
                  <a:pt x="50690" y="641435"/>
                </a:lnTo>
                <a:lnTo>
                  <a:pt x="23628" y="606416"/>
                </a:lnTo>
                <a:lnTo>
                  <a:pt x="6182" y="565083"/>
                </a:lnTo>
                <a:lnTo>
                  <a:pt x="0" y="519085"/>
                </a:lnTo>
                <a:lnTo>
                  <a:pt x="0" y="173028"/>
                </a:lnTo>
                <a:lnTo>
                  <a:pt x="6182" y="127030"/>
                </a:lnTo>
                <a:lnTo>
                  <a:pt x="23628" y="85697"/>
                </a:lnTo>
                <a:lnTo>
                  <a:pt x="50690" y="50678"/>
                </a:lnTo>
                <a:lnTo>
                  <a:pt x="85716" y="23623"/>
                </a:lnTo>
                <a:lnTo>
                  <a:pt x="127058" y="6180"/>
                </a:lnTo>
                <a:lnTo>
                  <a:pt x="173066" y="0"/>
                </a:lnTo>
                <a:lnTo>
                  <a:pt x="5364388" y="0"/>
                </a:lnTo>
                <a:lnTo>
                  <a:pt x="5410396" y="6180"/>
                </a:lnTo>
                <a:lnTo>
                  <a:pt x="5451739" y="23623"/>
                </a:lnTo>
                <a:lnTo>
                  <a:pt x="5486765" y="50678"/>
                </a:lnTo>
                <a:lnTo>
                  <a:pt x="5513827" y="85697"/>
                </a:lnTo>
                <a:lnTo>
                  <a:pt x="5531273" y="127030"/>
                </a:lnTo>
                <a:lnTo>
                  <a:pt x="5537456" y="173028"/>
                </a:lnTo>
                <a:lnTo>
                  <a:pt x="5537456" y="519085"/>
                </a:lnTo>
                <a:lnTo>
                  <a:pt x="5531273" y="565083"/>
                </a:lnTo>
                <a:lnTo>
                  <a:pt x="5513827" y="606416"/>
                </a:lnTo>
                <a:lnTo>
                  <a:pt x="5486765" y="641435"/>
                </a:lnTo>
                <a:lnTo>
                  <a:pt x="5451739" y="668490"/>
                </a:lnTo>
                <a:lnTo>
                  <a:pt x="5410396" y="685933"/>
                </a:lnTo>
                <a:lnTo>
                  <a:pt x="5364388" y="6921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227b3cbff70_0_619"/>
          <p:cNvSpPr txBox="1"/>
          <p:nvPr/>
        </p:nvSpPr>
        <p:spPr>
          <a:xfrm>
            <a:off x="1313958" y="2239488"/>
            <a:ext cx="34461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La colonne de work_time</a:t>
            </a:r>
            <a:endParaRPr sz="1700" b="1" i="0" u="none" strike="noStrike" cap="none">
              <a:solidFill>
                <a:srgbClr val="FEFEF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0" name="Google Shape;670;g227b3cbff70_0_619"/>
          <p:cNvSpPr/>
          <p:nvPr/>
        </p:nvSpPr>
        <p:spPr>
          <a:xfrm>
            <a:off x="7053645" y="2144383"/>
            <a:ext cx="3735500" cy="462010"/>
          </a:xfrm>
          <a:custGeom>
            <a:avLst/>
            <a:gdLst/>
            <a:ahLst/>
            <a:cxnLst/>
            <a:rect l="l" t="t" r="r" b="b"/>
            <a:pathLst>
              <a:path w="5596255" h="692150" extrusionOk="0">
                <a:moveTo>
                  <a:pt x="5423127" y="692113"/>
                </a:moveTo>
                <a:lnTo>
                  <a:pt x="173074" y="692113"/>
                </a:lnTo>
                <a:lnTo>
                  <a:pt x="127064" y="685933"/>
                </a:lnTo>
                <a:lnTo>
                  <a:pt x="85720" y="668490"/>
                </a:lnTo>
                <a:lnTo>
                  <a:pt x="50692" y="641435"/>
                </a:lnTo>
                <a:lnTo>
                  <a:pt x="23629" y="606416"/>
                </a:lnTo>
                <a:lnTo>
                  <a:pt x="6182" y="565083"/>
                </a:lnTo>
                <a:lnTo>
                  <a:pt x="0" y="519085"/>
                </a:lnTo>
                <a:lnTo>
                  <a:pt x="0" y="173028"/>
                </a:lnTo>
                <a:lnTo>
                  <a:pt x="6182" y="127030"/>
                </a:lnTo>
                <a:lnTo>
                  <a:pt x="23629" y="85697"/>
                </a:lnTo>
                <a:lnTo>
                  <a:pt x="50692" y="50678"/>
                </a:lnTo>
                <a:lnTo>
                  <a:pt x="85720" y="23623"/>
                </a:lnTo>
                <a:lnTo>
                  <a:pt x="127064" y="6180"/>
                </a:lnTo>
                <a:lnTo>
                  <a:pt x="173074" y="0"/>
                </a:lnTo>
                <a:lnTo>
                  <a:pt x="5423127" y="0"/>
                </a:lnTo>
                <a:lnTo>
                  <a:pt x="5469137" y="6180"/>
                </a:lnTo>
                <a:lnTo>
                  <a:pt x="5510480" y="23623"/>
                </a:lnTo>
                <a:lnTo>
                  <a:pt x="5545509" y="50678"/>
                </a:lnTo>
                <a:lnTo>
                  <a:pt x="5572571" y="85697"/>
                </a:lnTo>
                <a:lnTo>
                  <a:pt x="5590019" y="127030"/>
                </a:lnTo>
                <a:lnTo>
                  <a:pt x="5596201" y="173028"/>
                </a:lnTo>
                <a:lnTo>
                  <a:pt x="5596201" y="519085"/>
                </a:lnTo>
                <a:lnTo>
                  <a:pt x="5590019" y="565083"/>
                </a:lnTo>
                <a:lnTo>
                  <a:pt x="5572571" y="606416"/>
                </a:lnTo>
                <a:lnTo>
                  <a:pt x="5545509" y="641435"/>
                </a:lnTo>
                <a:lnTo>
                  <a:pt x="5510480" y="668490"/>
                </a:lnTo>
                <a:lnTo>
                  <a:pt x="5469137" y="685933"/>
                </a:lnTo>
                <a:lnTo>
                  <a:pt x="5423127" y="6921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227b3cbff70_0_619"/>
          <p:cNvSpPr txBox="1"/>
          <p:nvPr/>
        </p:nvSpPr>
        <p:spPr>
          <a:xfrm>
            <a:off x="7304345" y="2211267"/>
            <a:ext cx="3484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la colonne Scraping_time</a:t>
            </a:r>
            <a:endParaRPr sz="1700" b="1" i="0" u="none" strike="noStrike" cap="none" dirty="0">
              <a:solidFill>
                <a:srgbClr val="FEFEF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4" name="Google Shape;674;g227b3cbff70_0_619"/>
          <p:cNvSpPr txBox="1"/>
          <p:nvPr/>
        </p:nvSpPr>
        <p:spPr>
          <a:xfrm>
            <a:off x="11033125" y="6350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27b3cbff70_0_619"/>
          <p:cNvSpPr txBox="1"/>
          <p:nvPr/>
        </p:nvSpPr>
        <p:spPr>
          <a:xfrm>
            <a:off x="3836082" y="712781"/>
            <a:ext cx="619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b="1" i="0" u="none" strike="noStrike" cap="none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Pré-</a:t>
            </a:r>
            <a:r>
              <a:rPr lang="fr-FR" sz="4000" b="1" i="0" u="none" strike="noStrike" cap="none" dirty="0">
                <a:solidFill>
                  <a:srgbClr val="04092F"/>
                </a:solidFill>
                <a:latin typeface="Verdana"/>
                <a:ea typeface="Verdana"/>
                <a:cs typeface="Verdana"/>
                <a:sym typeface="Verdana"/>
              </a:rPr>
              <a:t>traitement</a:t>
            </a:r>
            <a:endParaRPr sz="4000" b="1" i="0" u="none" strike="noStrike" cap="none" dirty="0">
              <a:solidFill>
                <a:srgbClr val="04092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66" name="Google Shape;666;g227b3cbff70_0_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275" y="3067410"/>
            <a:ext cx="3952075" cy="10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27b3cbff70_0_6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4275" y="4470081"/>
            <a:ext cx="3882225" cy="10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227b3cbff70_0_619"/>
          <p:cNvSpPr txBox="1"/>
          <p:nvPr/>
        </p:nvSpPr>
        <p:spPr>
          <a:xfrm>
            <a:off x="330325" y="2194068"/>
            <a:ext cx="34461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La colonne de work_time</a:t>
            </a:r>
            <a:endParaRPr sz="1700" b="1" i="0" u="none" strike="noStrike" cap="none">
              <a:solidFill>
                <a:srgbClr val="FEFEF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0" name="Google Shape;670;g227b3cbff70_0_619"/>
          <p:cNvSpPr/>
          <p:nvPr/>
        </p:nvSpPr>
        <p:spPr>
          <a:xfrm>
            <a:off x="7127090" y="2234863"/>
            <a:ext cx="3735500" cy="462010"/>
          </a:xfrm>
          <a:custGeom>
            <a:avLst/>
            <a:gdLst/>
            <a:ahLst/>
            <a:cxnLst/>
            <a:rect l="l" t="t" r="r" b="b"/>
            <a:pathLst>
              <a:path w="5596255" h="692150" extrusionOk="0">
                <a:moveTo>
                  <a:pt x="5423127" y="692113"/>
                </a:moveTo>
                <a:lnTo>
                  <a:pt x="173074" y="692113"/>
                </a:lnTo>
                <a:lnTo>
                  <a:pt x="127064" y="685933"/>
                </a:lnTo>
                <a:lnTo>
                  <a:pt x="85720" y="668490"/>
                </a:lnTo>
                <a:lnTo>
                  <a:pt x="50692" y="641435"/>
                </a:lnTo>
                <a:lnTo>
                  <a:pt x="23629" y="606416"/>
                </a:lnTo>
                <a:lnTo>
                  <a:pt x="6182" y="565083"/>
                </a:lnTo>
                <a:lnTo>
                  <a:pt x="0" y="519085"/>
                </a:lnTo>
                <a:lnTo>
                  <a:pt x="0" y="173028"/>
                </a:lnTo>
                <a:lnTo>
                  <a:pt x="6182" y="127030"/>
                </a:lnTo>
                <a:lnTo>
                  <a:pt x="23629" y="85697"/>
                </a:lnTo>
                <a:lnTo>
                  <a:pt x="50692" y="50678"/>
                </a:lnTo>
                <a:lnTo>
                  <a:pt x="85720" y="23623"/>
                </a:lnTo>
                <a:lnTo>
                  <a:pt x="127064" y="6180"/>
                </a:lnTo>
                <a:lnTo>
                  <a:pt x="173074" y="0"/>
                </a:lnTo>
                <a:lnTo>
                  <a:pt x="5423127" y="0"/>
                </a:lnTo>
                <a:lnTo>
                  <a:pt x="5469137" y="6180"/>
                </a:lnTo>
                <a:lnTo>
                  <a:pt x="5510480" y="23623"/>
                </a:lnTo>
                <a:lnTo>
                  <a:pt x="5545509" y="50678"/>
                </a:lnTo>
                <a:lnTo>
                  <a:pt x="5572571" y="85697"/>
                </a:lnTo>
                <a:lnTo>
                  <a:pt x="5590019" y="127030"/>
                </a:lnTo>
                <a:lnTo>
                  <a:pt x="5596201" y="173028"/>
                </a:lnTo>
                <a:lnTo>
                  <a:pt x="5596201" y="519085"/>
                </a:lnTo>
                <a:lnTo>
                  <a:pt x="5590019" y="565083"/>
                </a:lnTo>
                <a:lnTo>
                  <a:pt x="5572571" y="606416"/>
                </a:lnTo>
                <a:lnTo>
                  <a:pt x="5545509" y="641435"/>
                </a:lnTo>
                <a:lnTo>
                  <a:pt x="5510480" y="668490"/>
                </a:lnTo>
                <a:lnTo>
                  <a:pt x="5469137" y="685933"/>
                </a:lnTo>
                <a:lnTo>
                  <a:pt x="5423127" y="6921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227b3cbff70_0_619"/>
          <p:cNvSpPr txBox="1"/>
          <p:nvPr/>
        </p:nvSpPr>
        <p:spPr>
          <a:xfrm>
            <a:off x="7548325" y="2283846"/>
            <a:ext cx="3484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la colonne </a:t>
            </a:r>
            <a:r>
              <a:rPr lang="fr-FR" sz="1700" b="1" dirty="0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Job_title</a:t>
            </a:r>
            <a:endParaRPr sz="1700" b="1" i="0" u="none" strike="noStrike" cap="none" dirty="0">
              <a:solidFill>
                <a:srgbClr val="FEFEF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2" name="Google Shape;672;g227b3cbff70_0_619"/>
          <p:cNvSpPr/>
          <p:nvPr/>
        </p:nvSpPr>
        <p:spPr>
          <a:xfrm>
            <a:off x="1604356" y="2188741"/>
            <a:ext cx="3421842" cy="462010"/>
          </a:xfrm>
          <a:custGeom>
            <a:avLst/>
            <a:gdLst/>
            <a:ahLst/>
            <a:cxnLst/>
            <a:rect l="l" t="t" r="r" b="b"/>
            <a:pathLst>
              <a:path w="5126355" h="692150" extrusionOk="0">
                <a:moveTo>
                  <a:pt x="4953342" y="692113"/>
                </a:moveTo>
                <a:lnTo>
                  <a:pt x="173007" y="692113"/>
                </a:lnTo>
                <a:lnTo>
                  <a:pt x="127015" y="685933"/>
                </a:lnTo>
                <a:lnTo>
                  <a:pt x="85687" y="668490"/>
                </a:lnTo>
                <a:lnTo>
                  <a:pt x="50672" y="641435"/>
                </a:lnTo>
                <a:lnTo>
                  <a:pt x="23620" y="606416"/>
                </a:lnTo>
                <a:lnTo>
                  <a:pt x="6180" y="565083"/>
                </a:lnTo>
                <a:lnTo>
                  <a:pt x="0" y="519085"/>
                </a:lnTo>
                <a:lnTo>
                  <a:pt x="0" y="173028"/>
                </a:lnTo>
                <a:lnTo>
                  <a:pt x="6180" y="127030"/>
                </a:lnTo>
                <a:lnTo>
                  <a:pt x="23620" y="85697"/>
                </a:lnTo>
                <a:lnTo>
                  <a:pt x="50672" y="50678"/>
                </a:lnTo>
                <a:lnTo>
                  <a:pt x="85687" y="23623"/>
                </a:lnTo>
                <a:lnTo>
                  <a:pt x="127015" y="6180"/>
                </a:lnTo>
                <a:lnTo>
                  <a:pt x="173007" y="0"/>
                </a:lnTo>
                <a:lnTo>
                  <a:pt x="4953342" y="0"/>
                </a:lnTo>
                <a:lnTo>
                  <a:pt x="4999334" y="6180"/>
                </a:lnTo>
                <a:lnTo>
                  <a:pt x="5040662" y="23623"/>
                </a:lnTo>
                <a:lnTo>
                  <a:pt x="5075677" y="50678"/>
                </a:lnTo>
                <a:lnTo>
                  <a:pt x="5102729" y="85697"/>
                </a:lnTo>
                <a:lnTo>
                  <a:pt x="5120170" y="127030"/>
                </a:lnTo>
                <a:lnTo>
                  <a:pt x="5126350" y="173028"/>
                </a:lnTo>
                <a:lnTo>
                  <a:pt x="5126350" y="519085"/>
                </a:lnTo>
                <a:lnTo>
                  <a:pt x="5120170" y="565083"/>
                </a:lnTo>
                <a:lnTo>
                  <a:pt x="5102729" y="606416"/>
                </a:lnTo>
                <a:lnTo>
                  <a:pt x="5075677" y="641435"/>
                </a:lnTo>
                <a:lnTo>
                  <a:pt x="5040662" y="668490"/>
                </a:lnTo>
                <a:lnTo>
                  <a:pt x="4999334" y="685933"/>
                </a:lnTo>
                <a:lnTo>
                  <a:pt x="4953342" y="69211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227b3cbff70_0_619"/>
          <p:cNvSpPr txBox="1"/>
          <p:nvPr/>
        </p:nvSpPr>
        <p:spPr>
          <a:xfrm>
            <a:off x="1893100" y="2311883"/>
            <a:ext cx="31734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FEFEFE"/>
                </a:solidFill>
                <a:latin typeface="Verdana"/>
                <a:ea typeface="Verdana"/>
                <a:cs typeface="Verdana"/>
                <a:sym typeface="Verdana"/>
              </a:rPr>
              <a:t>La colonne Poste_date</a:t>
            </a:r>
            <a:endParaRPr sz="1700" b="1" i="0" u="none" strike="noStrike" cap="none" dirty="0">
              <a:solidFill>
                <a:srgbClr val="FEFEF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4" name="Google Shape;674;g227b3cbff70_0_619"/>
          <p:cNvSpPr txBox="1"/>
          <p:nvPr/>
        </p:nvSpPr>
        <p:spPr>
          <a:xfrm>
            <a:off x="11033125" y="6350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893C7-3F81-4F29-BEB4-7D9A7BB2C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842" y="3400096"/>
            <a:ext cx="4685996" cy="1033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289F7-7761-4CE8-9CBF-1E0DB6485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38" y="4583788"/>
            <a:ext cx="3586010" cy="9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7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79;g227b3cbff70_0_627">
            <a:extLst>
              <a:ext uri="{FF2B5EF4-FFF2-40B4-BE49-F238E27FC236}">
                <a16:creationId xmlns:a16="http://schemas.microsoft.com/office/drawing/2014/main" id="{79E845DB-BBE5-4934-A526-82C3D7193C3F}"/>
              </a:ext>
            </a:extLst>
          </p:cNvPr>
          <p:cNvGrpSpPr/>
          <p:nvPr/>
        </p:nvGrpSpPr>
        <p:grpSpPr>
          <a:xfrm>
            <a:off x="194108" y="1712327"/>
            <a:ext cx="3151353" cy="2023073"/>
            <a:chOff x="1190826" y="2189225"/>
            <a:chExt cx="4726084" cy="3492590"/>
          </a:xfrm>
        </p:grpSpPr>
        <p:sp>
          <p:nvSpPr>
            <p:cNvPr id="5" name="Google Shape;682;g227b3cbff70_0_627">
              <a:extLst>
                <a:ext uri="{FF2B5EF4-FFF2-40B4-BE49-F238E27FC236}">
                  <a16:creationId xmlns:a16="http://schemas.microsoft.com/office/drawing/2014/main" id="{89AAC95E-432F-4A66-89AE-98CE062FDF04}"/>
                </a:ext>
              </a:extLst>
            </p:cNvPr>
            <p:cNvSpPr/>
            <p:nvPr/>
          </p:nvSpPr>
          <p:spPr>
            <a:xfrm>
              <a:off x="1309914" y="4447939"/>
              <a:ext cx="3039110" cy="0"/>
            </a:xfrm>
            <a:custGeom>
              <a:avLst/>
              <a:gdLst/>
              <a:ahLst/>
              <a:cxnLst/>
              <a:rect l="l" t="t" r="r" b="b"/>
              <a:pathLst>
                <a:path w="3039110" h="120000" extrusionOk="0">
                  <a:moveTo>
                    <a:pt x="0" y="0"/>
                  </a:moveTo>
                  <a:lnTo>
                    <a:pt x="3038585" y="0"/>
                  </a:lnTo>
                </a:path>
              </a:pathLst>
            </a:custGeom>
            <a:noFill/>
            <a:ln w="47600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683;g227b3cbff70_0_627">
              <a:extLst>
                <a:ext uri="{FF2B5EF4-FFF2-40B4-BE49-F238E27FC236}">
                  <a16:creationId xmlns:a16="http://schemas.microsoft.com/office/drawing/2014/main" id="{676989A4-9563-48F5-B1D0-F39D23B1B3EB}"/>
                </a:ext>
              </a:extLst>
            </p:cNvPr>
            <p:cNvSpPr/>
            <p:nvPr/>
          </p:nvSpPr>
          <p:spPr>
            <a:xfrm>
              <a:off x="1286099" y="4424520"/>
              <a:ext cx="0" cy="1126489"/>
            </a:xfrm>
            <a:custGeom>
              <a:avLst/>
              <a:gdLst/>
              <a:ahLst/>
              <a:cxnLst/>
              <a:rect l="l" t="t" r="r" b="b"/>
              <a:pathLst>
                <a:path w="120000" h="1126489" extrusionOk="0">
                  <a:moveTo>
                    <a:pt x="0" y="0"/>
                  </a:moveTo>
                  <a:lnTo>
                    <a:pt x="0" y="1126150"/>
                  </a:lnTo>
                </a:path>
              </a:pathLst>
            </a:custGeom>
            <a:noFill/>
            <a:ln w="4767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684;g227b3cbff70_0_627">
              <a:extLst>
                <a:ext uri="{FF2B5EF4-FFF2-40B4-BE49-F238E27FC236}">
                  <a16:creationId xmlns:a16="http://schemas.microsoft.com/office/drawing/2014/main" id="{623D0E35-22CE-4E0A-9462-F5402EAA823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90826" y="5538758"/>
              <a:ext cx="190546" cy="143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85;g227b3cbff70_0_627">
              <a:extLst>
                <a:ext uri="{FF2B5EF4-FFF2-40B4-BE49-F238E27FC236}">
                  <a16:creationId xmlns:a16="http://schemas.microsoft.com/office/drawing/2014/main" id="{0549E3AA-752B-46C5-980C-D9F1D962854E}"/>
                </a:ext>
              </a:extLst>
            </p:cNvPr>
            <p:cNvSpPr/>
            <p:nvPr/>
          </p:nvSpPr>
          <p:spPr>
            <a:xfrm>
              <a:off x="2877800" y="4448329"/>
              <a:ext cx="3039110" cy="0"/>
            </a:xfrm>
            <a:custGeom>
              <a:avLst/>
              <a:gdLst/>
              <a:ahLst/>
              <a:cxnLst/>
              <a:rect l="l" t="t" r="r" b="b"/>
              <a:pathLst>
                <a:path w="3039110" h="120000" extrusionOk="0">
                  <a:moveTo>
                    <a:pt x="0" y="0"/>
                  </a:moveTo>
                  <a:lnTo>
                    <a:pt x="3038585" y="0"/>
                  </a:lnTo>
                </a:path>
              </a:pathLst>
            </a:custGeom>
            <a:noFill/>
            <a:ln w="47600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86;g227b3cbff70_0_627">
              <a:extLst>
                <a:ext uri="{FF2B5EF4-FFF2-40B4-BE49-F238E27FC236}">
                  <a16:creationId xmlns:a16="http://schemas.microsoft.com/office/drawing/2014/main" id="{117785AF-B55D-4FBF-B1ED-F2FCB6411C42}"/>
                </a:ext>
              </a:extLst>
            </p:cNvPr>
            <p:cNvSpPr/>
            <p:nvPr/>
          </p:nvSpPr>
          <p:spPr>
            <a:xfrm>
              <a:off x="2303941" y="2301181"/>
              <a:ext cx="0" cy="2193290"/>
            </a:xfrm>
            <a:custGeom>
              <a:avLst/>
              <a:gdLst/>
              <a:ahLst/>
              <a:cxnLst/>
              <a:rect l="l" t="t" r="r" b="b"/>
              <a:pathLst>
                <a:path w="120000" h="2193290" extrusionOk="0">
                  <a:moveTo>
                    <a:pt x="0" y="2193204"/>
                  </a:moveTo>
                  <a:lnTo>
                    <a:pt x="0" y="0"/>
                  </a:lnTo>
                </a:path>
              </a:pathLst>
            </a:custGeom>
            <a:noFill/>
            <a:ln w="4762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Google Shape;687;g227b3cbff70_0_627">
              <a:extLst>
                <a:ext uri="{FF2B5EF4-FFF2-40B4-BE49-F238E27FC236}">
                  <a16:creationId xmlns:a16="http://schemas.microsoft.com/office/drawing/2014/main" id="{C250B3A6-2E7D-4DEA-8BA6-13C97C9E611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08689" y="2189225"/>
              <a:ext cx="190504" cy="1428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oogle Shape;688;g227b3cbff70_0_627">
            <a:extLst>
              <a:ext uri="{FF2B5EF4-FFF2-40B4-BE49-F238E27FC236}">
                <a16:creationId xmlns:a16="http://schemas.microsoft.com/office/drawing/2014/main" id="{897944A6-FB27-495F-BDD3-4027CA603139}"/>
              </a:ext>
            </a:extLst>
          </p:cNvPr>
          <p:cNvGrpSpPr/>
          <p:nvPr/>
        </p:nvGrpSpPr>
        <p:grpSpPr>
          <a:xfrm>
            <a:off x="4732282" y="1608314"/>
            <a:ext cx="6469497" cy="2511745"/>
            <a:chOff x="7862522" y="2111550"/>
            <a:chExt cx="9702305" cy="3767430"/>
          </a:xfrm>
        </p:grpSpPr>
        <p:sp>
          <p:nvSpPr>
            <p:cNvPr id="12" name="Google Shape;691;g227b3cbff70_0_627">
              <a:extLst>
                <a:ext uri="{FF2B5EF4-FFF2-40B4-BE49-F238E27FC236}">
                  <a16:creationId xmlns:a16="http://schemas.microsoft.com/office/drawing/2014/main" id="{BFFEFCC6-BBCA-4028-A239-1BD0C86A98FE}"/>
                </a:ext>
              </a:extLst>
            </p:cNvPr>
            <p:cNvSpPr/>
            <p:nvPr/>
          </p:nvSpPr>
          <p:spPr>
            <a:xfrm>
              <a:off x="13770502" y="4414863"/>
              <a:ext cx="3724275" cy="40639"/>
            </a:xfrm>
            <a:custGeom>
              <a:avLst/>
              <a:gdLst/>
              <a:ahLst/>
              <a:cxnLst/>
              <a:rect l="l" t="t" r="r" b="b"/>
              <a:pathLst>
                <a:path w="3724275" h="40639" extrusionOk="0">
                  <a:moveTo>
                    <a:pt x="0" y="40343"/>
                  </a:moveTo>
                  <a:lnTo>
                    <a:pt x="3724058" y="0"/>
                  </a:lnTo>
                </a:path>
              </a:pathLst>
            </a:custGeom>
            <a:noFill/>
            <a:ln w="47600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92;g227b3cbff70_0_627">
              <a:extLst>
                <a:ext uri="{FF2B5EF4-FFF2-40B4-BE49-F238E27FC236}">
                  <a16:creationId xmlns:a16="http://schemas.microsoft.com/office/drawing/2014/main" id="{85BFADA3-602F-4C1A-B62B-FE3A051102E0}"/>
                </a:ext>
              </a:extLst>
            </p:cNvPr>
            <p:cNvSpPr/>
            <p:nvPr/>
          </p:nvSpPr>
          <p:spPr>
            <a:xfrm>
              <a:off x="15099391" y="4455501"/>
              <a:ext cx="68565" cy="955154"/>
            </a:xfrm>
            <a:custGeom>
              <a:avLst/>
              <a:gdLst/>
              <a:ahLst/>
              <a:cxnLst/>
              <a:rect l="l" t="t" r="r" b="b"/>
              <a:pathLst>
                <a:path w="22225" h="1507489" extrusionOk="0">
                  <a:moveTo>
                    <a:pt x="21939" y="0"/>
                  </a:moveTo>
                  <a:lnTo>
                    <a:pt x="0" y="1507044"/>
                  </a:lnTo>
                </a:path>
              </a:pathLst>
            </a:custGeom>
            <a:noFill/>
            <a:ln w="4767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693;g227b3cbff70_0_627">
              <a:extLst>
                <a:ext uri="{FF2B5EF4-FFF2-40B4-BE49-F238E27FC236}">
                  <a16:creationId xmlns:a16="http://schemas.microsoft.com/office/drawing/2014/main" id="{FE9FFF99-392C-45CE-BCC2-87D275E69A9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94211" y="5426040"/>
              <a:ext cx="190535" cy="144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94;g227b3cbff70_0_627">
              <a:extLst>
                <a:ext uri="{FF2B5EF4-FFF2-40B4-BE49-F238E27FC236}">
                  <a16:creationId xmlns:a16="http://schemas.microsoft.com/office/drawing/2014/main" id="{047BE4BE-F420-4C02-BE61-59EAE0863011}"/>
                </a:ext>
              </a:extLst>
            </p:cNvPr>
            <p:cNvSpPr/>
            <p:nvPr/>
          </p:nvSpPr>
          <p:spPr>
            <a:xfrm flipH="1">
              <a:off x="7931087" y="4553808"/>
              <a:ext cx="68565" cy="736180"/>
            </a:xfrm>
            <a:custGeom>
              <a:avLst/>
              <a:gdLst/>
              <a:ahLst/>
              <a:cxnLst/>
              <a:rect l="l" t="t" r="r" b="b"/>
              <a:pathLst>
                <a:path w="21590" h="1269364" extrusionOk="0">
                  <a:moveTo>
                    <a:pt x="0" y="0"/>
                  </a:moveTo>
                  <a:lnTo>
                    <a:pt x="21543" y="1269342"/>
                  </a:lnTo>
                </a:path>
              </a:pathLst>
            </a:custGeom>
            <a:noFill/>
            <a:ln w="4752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695;g227b3cbff70_0_627">
              <a:extLst>
                <a:ext uri="{FF2B5EF4-FFF2-40B4-BE49-F238E27FC236}">
                  <a16:creationId xmlns:a16="http://schemas.microsoft.com/office/drawing/2014/main" id="{247CE423-915E-46B2-BE98-664348D847C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62522" y="5338444"/>
              <a:ext cx="190412" cy="1438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696;g227b3cbff70_0_627">
              <a:extLst>
                <a:ext uri="{FF2B5EF4-FFF2-40B4-BE49-F238E27FC236}">
                  <a16:creationId xmlns:a16="http://schemas.microsoft.com/office/drawing/2014/main" id="{E9AACF53-3F89-4DCD-8797-8FE14468E973}"/>
                </a:ext>
              </a:extLst>
            </p:cNvPr>
            <p:cNvSpPr/>
            <p:nvPr/>
          </p:nvSpPr>
          <p:spPr>
            <a:xfrm>
              <a:off x="12060466" y="4530213"/>
              <a:ext cx="0" cy="1155064"/>
            </a:xfrm>
            <a:custGeom>
              <a:avLst/>
              <a:gdLst/>
              <a:ahLst/>
              <a:cxnLst/>
              <a:rect l="l" t="t" r="r" b="b"/>
              <a:pathLst>
                <a:path w="120000" h="1155064" extrusionOk="0">
                  <a:moveTo>
                    <a:pt x="0" y="0"/>
                  </a:moveTo>
                  <a:lnTo>
                    <a:pt x="0" y="1154925"/>
                  </a:lnTo>
                </a:path>
              </a:pathLst>
            </a:custGeom>
            <a:noFill/>
            <a:ln w="47650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" name="Google Shape;697;g227b3cbff70_0_627">
              <a:extLst>
                <a:ext uri="{FF2B5EF4-FFF2-40B4-BE49-F238E27FC236}">
                  <a16:creationId xmlns:a16="http://schemas.microsoft.com/office/drawing/2014/main" id="{EB8B4261-0C9C-4F51-8D94-7DEEBC21EC3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035355" y="5735988"/>
              <a:ext cx="190529" cy="142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698;g227b3cbff70_0_627">
              <a:extLst>
                <a:ext uri="{FF2B5EF4-FFF2-40B4-BE49-F238E27FC236}">
                  <a16:creationId xmlns:a16="http://schemas.microsoft.com/office/drawing/2014/main" id="{618C536C-8117-440B-A957-BD67CC0E18F1}"/>
                </a:ext>
              </a:extLst>
            </p:cNvPr>
            <p:cNvSpPr/>
            <p:nvPr/>
          </p:nvSpPr>
          <p:spPr>
            <a:xfrm>
              <a:off x="17469554" y="4357151"/>
              <a:ext cx="0" cy="1107439"/>
            </a:xfrm>
            <a:custGeom>
              <a:avLst/>
              <a:gdLst/>
              <a:ahLst/>
              <a:cxnLst/>
              <a:rect l="l" t="t" r="r" b="b"/>
              <a:pathLst>
                <a:path w="120000" h="1107439" extrusionOk="0">
                  <a:moveTo>
                    <a:pt x="0" y="0"/>
                  </a:moveTo>
                  <a:lnTo>
                    <a:pt x="0" y="1107097"/>
                  </a:lnTo>
                </a:path>
              </a:pathLst>
            </a:custGeom>
            <a:noFill/>
            <a:ln w="4767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" name="Google Shape;699;g227b3cbff70_0_627">
              <a:extLst>
                <a:ext uri="{FF2B5EF4-FFF2-40B4-BE49-F238E27FC236}">
                  <a16:creationId xmlns:a16="http://schemas.microsoft.com/office/drawing/2014/main" id="{236527FA-9BD2-49C3-8BFC-E60524318C4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374280" y="5452336"/>
              <a:ext cx="190547" cy="143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700;g227b3cbff70_0_627">
              <a:extLst>
                <a:ext uri="{FF2B5EF4-FFF2-40B4-BE49-F238E27FC236}">
                  <a16:creationId xmlns:a16="http://schemas.microsoft.com/office/drawing/2014/main" id="{555D76AF-6D1D-4920-AD33-7E59547955E6}"/>
                </a:ext>
              </a:extLst>
            </p:cNvPr>
            <p:cNvSpPr/>
            <p:nvPr/>
          </p:nvSpPr>
          <p:spPr>
            <a:xfrm>
              <a:off x="15235955" y="2231334"/>
              <a:ext cx="68565" cy="2125815"/>
            </a:xfrm>
            <a:custGeom>
              <a:avLst/>
              <a:gdLst/>
              <a:ahLst/>
              <a:cxnLst/>
              <a:rect l="l" t="t" r="r" b="b"/>
              <a:pathLst>
                <a:path w="120000" h="2193290" extrusionOk="0">
                  <a:moveTo>
                    <a:pt x="0" y="2193204"/>
                  </a:moveTo>
                  <a:lnTo>
                    <a:pt x="0" y="0"/>
                  </a:lnTo>
                </a:path>
              </a:pathLst>
            </a:custGeom>
            <a:noFill/>
            <a:ln w="4762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Google Shape;701;g227b3cbff70_0_627">
              <a:extLst>
                <a:ext uri="{FF2B5EF4-FFF2-40B4-BE49-F238E27FC236}">
                  <a16:creationId xmlns:a16="http://schemas.microsoft.com/office/drawing/2014/main" id="{C545DB91-94E5-4AA2-9251-DE5CF5D3DF1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166753" y="2111550"/>
              <a:ext cx="190504" cy="1428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704;g227b3cbff70_0_627">
              <a:extLst>
                <a:ext uri="{FF2B5EF4-FFF2-40B4-BE49-F238E27FC236}">
                  <a16:creationId xmlns:a16="http://schemas.microsoft.com/office/drawing/2014/main" id="{D4A32C0A-5944-401B-9C2F-BC46054169B9}"/>
                </a:ext>
              </a:extLst>
            </p:cNvPr>
            <p:cNvSpPr/>
            <p:nvPr/>
          </p:nvSpPr>
          <p:spPr>
            <a:xfrm>
              <a:off x="12096339" y="2719749"/>
              <a:ext cx="68565" cy="1403549"/>
            </a:xfrm>
            <a:custGeom>
              <a:avLst/>
              <a:gdLst/>
              <a:ahLst/>
              <a:cxnLst/>
              <a:rect l="l" t="t" r="r" b="b"/>
              <a:pathLst>
                <a:path w="22225" h="1517014" extrusionOk="0">
                  <a:moveTo>
                    <a:pt x="21898" y="1516975"/>
                  </a:moveTo>
                  <a:lnTo>
                    <a:pt x="0" y="0"/>
                  </a:lnTo>
                </a:path>
              </a:pathLst>
            </a:custGeom>
            <a:noFill/>
            <a:ln w="47550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" name="Google Shape;705;g227b3cbff70_0_627">
              <a:extLst>
                <a:ext uri="{FF2B5EF4-FFF2-40B4-BE49-F238E27FC236}">
                  <a16:creationId xmlns:a16="http://schemas.microsoft.com/office/drawing/2014/main" id="{BB5790DD-50EF-453A-B525-65064375BFF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006108" y="2559234"/>
              <a:ext cx="190504" cy="1428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" name="Google Shape;707;g227b3cbff70_0_627">
            <a:extLst>
              <a:ext uri="{FF2B5EF4-FFF2-40B4-BE49-F238E27FC236}">
                <a16:creationId xmlns:a16="http://schemas.microsoft.com/office/drawing/2014/main" id="{FA287D2B-2A5F-4043-8BE5-6AFF5E5C5A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6461" y="4433251"/>
            <a:ext cx="3822700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708;g227b3cbff70_0_627">
            <a:extLst>
              <a:ext uri="{FF2B5EF4-FFF2-40B4-BE49-F238E27FC236}">
                <a16:creationId xmlns:a16="http://schemas.microsoft.com/office/drawing/2014/main" id="{40DE4FA3-53E5-44DF-B33A-2397D981CC5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11921" y="4481721"/>
            <a:ext cx="901699" cy="17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709;g227b3cbff70_0_627">
            <a:extLst>
              <a:ext uri="{FF2B5EF4-FFF2-40B4-BE49-F238E27FC236}">
                <a16:creationId xmlns:a16="http://schemas.microsoft.com/office/drawing/2014/main" id="{484F6A1D-DE7E-4E38-BCFD-F084A194BAC1}"/>
              </a:ext>
            </a:extLst>
          </p:cNvPr>
          <p:cNvSpPr txBox="1"/>
          <p:nvPr/>
        </p:nvSpPr>
        <p:spPr>
          <a:xfrm>
            <a:off x="8570788" y="926728"/>
            <a:ext cx="3328817" cy="56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584200" algn="l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5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Eliminer </a:t>
            </a:r>
          </a:p>
          <a:p>
            <a:pPr marL="12700" marR="0" lvl="0" indent="584200" algn="l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5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 ponctuation</a:t>
            </a:r>
          </a:p>
        </p:txBody>
      </p:sp>
      <p:sp>
        <p:nvSpPr>
          <p:cNvPr id="28" name="Google Shape;710;g227b3cbff70_0_627">
            <a:extLst>
              <a:ext uri="{FF2B5EF4-FFF2-40B4-BE49-F238E27FC236}">
                <a16:creationId xmlns:a16="http://schemas.microsoft.com/office/drawing/2014/main" id="{33DCE54A-6500-4520-9A73-433AF464A3A6}"/>
              </a:ext>
            </a:extLst>
          </p:cNvPr>
          <p:cNvSpPr txBox="1"/>
          <p:nvPr/>
        </p:nvSpPr>
        <p:spPr>
          <a:xfrm>
            <a:off x="4728666" y="3767601"/>
            <a:ext cx="3620100" cy="57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0" algn="l" rtl="0">
              <a:lnSpc>
                <a:spcPct val="1075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676400" marR="0" lvl="0" indent="0" algn="l" rtl="0">
              <a:lnSpc>
                <a:spcPct val="10736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Lemmatization</a:t>
            </a:r>
            <a:endParaRPr sz="17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711;g227b3cbff70_0_627">
            <a:extLst>
              <a:ext uri="{FF2B5EF4-FFF2-40B4-BE49-F238E27FC236}">
                <a16:creationId xmlns:a16="http://schemas.microsoft.com/office/drawing/2014/main" id="{612DBE92-78F9-4005-B03C-16E4F3DDDB23}"/>
              </a:ext>
            </a:extLst>
          </p:cNvPr>
          <p:cNvSpPr txBox="1"/>
          <p:nvPr/>
        </p:nvSpPr>
        <p:spPr>
          <a:xfrm>
            <a:off x="8535321" y="4132936"/>
            <a:ext cx="17595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POS-</a:t>
            </a:r>
            <a:r>
              <a:rPr lang="fr-FR" sz="1700" b="1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Tagging</a:t>
            </a:r>
            <a:endParaRPr sz="17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712;g227b3cbff70_0_627">
            <a:extLst>
              <a:ext uri="{FF2B5EF4-FFF2-40B4-BE49-F238E27FC236}">
                <a16:creationId xmlns:a16="http://schemas.microsoft.com/office/drawing/2014/main" id="{4102BAF0-640E-490D-8E85-C868199FFB95}"/>
              </a:ext>
            </a:extLst>
          </p:cNvPr>
          <p:cNvSpPr txBox="1"/>
          <p:nvPr/>
        </p:nvSpPr>
        <p:spPr>
          <a:xfrm>
            <a:off x="10406283" y="4086574"/>
            <a:ext cx="1607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Chunking</a:t>
            </a:r>
            <a:endParaRPr sz="17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" name="Google Shape;714;g227b3cbff70_0_627">
            <a:extLst>
              <a:ext uri="{FF2B5EF4-FFF2-40B4-BE49-F238E27FC236}">
                <a16:creationId xmlns:a16="http://schemas.microsoft.com/office/drawing/2014/main" id="{4A5F6B7F-EF0C-46B9-8B78-BCC794EA2108}"/>
              </a:ext>
            </a:extLst>
          </p:cNvPr>
          <p:cNvSpPr txBox="1"/>
          <p:nvPr/>
        </p:nvSpPr>
        <p:spPr>
          <a:xfrm>
            <a:off x="84528" y="3971701"/>
            <a:ext cx="1540800" cy="27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Stop Words</a:t>
            </a:r>
          </a:p>
        </p:txBody>
      </p:sp>
      <p:sp>
        <p:nvSpPr>
          <p:cNvPr id="32" name="Google Shape;716;g227b3cbff70_0_627">
            <a:extLst>
              <a:ext uri="{FF2B5EF4-FFF2-40B4-BE49-F238E27FC236}">
                <a16:creationId xmlns:a16="http://schemas.microsoft.com/office/drawing/2014/main" id="{B207D60B-D80A-4567-A4AB-EE835D612ACA}"/>
              </a:ext>
            </a:extLst>
          </p:cNvPr>
          <p:cNvSpPr txBox="1"/>
          <p:nvPr/>
        </p:nvSpPr>
        <p:spPr>
          <a:xfrm>
            <a:off x="702354" y="829189"/>
            <a:ext cx="1540800" cy="57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190500" marR="0" lvl="0" indent="-177800" algn="l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5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Ajouter des  colonnes</a:t>
            </a:r>
            <a:endParaRPr sz="15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" name="Google Shape;718;g227b3cbff70_0_627">
            <a:extLst>
              <a:ext uri="{FF2B5EF4-FFF2-40B4-BE49-F238E27FC236}">
                <a16:creationId xmlns:a16="http://schemas.microsoft.com/office/drawing/2014/main" id="{61F882FA-36EC-4DD7-9A3C-E666C69F13B9}"/>
              </a:ext>
            </a:extLst>
          </p:cNvPr>
          <p:cNvSpPr txBox="1"/>
          <p:nvPr/>
        </p:nvSpPr>
        <p:spPr>
          <a:xfrm>
            <a:off x="6190345" y="841154"/>
            <a:ext cx="2730000" cy="56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584200" algn="l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5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Eliminer Les  caractères spéciaux</a:t>
            </a:r>
          </a:p>
        </p:txBody>
      </p:sp>
      <p:sp>
        <p:nvSpPr>
          <p:cNvPr id="34" name="Google Shape;719;g227b3cbff70_0_627">
            <a:extLst>
              <a:ext uri="{FF2B5EF4-FFF2-40B4-BE49-F238E27FC236}">
                <a16:creationId xmlns:a16="http://schemas.microsoft.com/office/drawing/2014/main" id="{017988F3-956F-4A97-BA96-C27076FF2DF3}"/>
              </a:ext>
            </a:extLst>
          </p:cNvPr>
          <p:cNvSpPr/>
          <p:nvPr/>
        </p:nvSpPr>
        <p:spPr>
          <a:xfrm>
            <a:off x="3200003" y="2746023"/>
            <a:ext cx="5812500" cy="452700"/>
          </a:xfrm>
          <a:prstGeom prst="roundRect">
            <a:avLst>
              <a:gd name="adj" fmla="val 16667"/>
            </a:avLst>
          </a:prstGeom>
          <a:solidFill>
            <a:srgbClr val="5CB5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720;g227b3cbff70_0_627">
            <a:extLst>
              <a:ext uri="{FF2B5EF4-FFF2-40B4-BE49-F238E27FC236}">
                <a16:creationId xmlns:a16="http://schemas.microsoft.com/office/drawing/2014/main" id="{D957A523-913E-4320-9C6C-07C0CDED8146}"/>
              </a:ext>
            </a:extLst>
          </p:cNvPr>
          <p:cNvSpPr txBox="1"/>
          <p:nvPr/>
        </p:nvSpPr>
        <p:spPr>
          <a:xfrm>
            <a:off x="3338815" y="2814123"/>
            <a:ext cx="5085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  Pré-traitement des données</a:t>
            </a:r>
            <a:endParaRPr sz="20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" name="Google Shape;721;g227b3cbff70_0_627">
            <a:extLst>
              <a:ext uri="{FF2B5EF4-FFF2-40B4-BE49-F238E27FC236}">
                <a16:creationId xmlns:a16="http://schemas.microsoft.com/office/drawing/2014/main" id="{76396336-06E4-4E1C-BA4E-1A0C82065FA4}"/>
              </a:ext>
            </a:extLst>
          </p:cNvPr>
          <p:cNvSpPr txBox="1"/>
          <p:nvPr/>
        </p:nvSpPr>
        <p:spPr>
          <a:xfrm>
            <a:off x="11074722" y="6504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717;g227b3cbff70_0_627">
            <a:extLst>
              <a:ext uri="{FF2B5EF4-FFF2-40B4-BE49-F238E27FC236}">
                <a16:creationId xmlns:a16="http://schemas.microsoft.com/office/drawing/2014/main" id="{A4409A9A-6336-4ACD-9995-624A41FA8E25}"/>
              </a:ext>
            </a:extLst>
          </p:cNvPr>
          <p:cNvSpPr txBox="1"/>
          <p:nvPr/>
        </p:nvSpPr>
        <p:spPr>
          <a:xfrm>
            <a:off x="2342140" y="687808"/>
            <a:ext cx="3661104" cy="90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spAutoFit/>
          </a:bodyPr>
          <a:lstStyle/>
          <a:p>
            <a:pPr marL="298450" marR="0" lvl="0" indent="-285750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fr-FR" sz="1200" b="1" dirty="0">
                <a:latin typeface="Verdana"/>
                <a:ea typeface="Verdana"/>
                <a:cs typeface="Verdana"/>
                <a:sym typeface="Verdana"/>
              </a:rPr>
              <a:t>Présentation Entreprise</a:t>
            </a:r>
          </a:p>
          <a:p>
            <a:pPr marL="298450" marR="0" lvl="0" indent="-285750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fr-FR" sz="1200" b="1" dirty="0">
                <a:latin typeface="Verdana"/>
                <a:ea typeface="Verdana"/>
                <a:cs typeface="Verdana"/>
                <a:sym typeface="Verdana"/>
              </a:rPr>
              <a:t>Compétences</a:t>
            </a:r>
          </a:p>
          <a:p>
            <a:pPr marL="298450" marR="0" lvl="0" indent="-285750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fr-FR" sz="1200" b="1" dirty="0">
                <a:latin typeface="Verdana"/>
                <a:ea typeface="Verdana"/>
                <a:cs typeface="Verdana"/>
                <a:sym typeface="Verdana"/>
              </a:rPr>
              <a:t>Education </a:t>
            </a:r>
          </a:p>
          <a:p>
            <a:pPr marL="298450" marR="0" lvl="0" indent="-285750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 pitchFamily="34" charset="0"/>
              <a:buChar char="•"/>
            </a:pPr>
            <a:r>
              <a:rPr lang="fr-FR" sz="12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Formation</a:t>
            </a:r>
            <a:endParaRPr sz="12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58C608B-BE9E-4B0C-AA13-982151B6FB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4553" y="4341170"/>
            <a:ext cx="1241579" cy="21413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540B08-11D8-4B08-BD9A-5B8A3E8C1C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3930" y="4445547"/>
            <a:ext cx="1267002" cy="2191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FAD269-26E0-48B6-8FC8-29E4872768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7859" y="4561216"/>
            <a:ext cx="1968117" cy="18531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AB96C6-DE5C-4C0D-ABF5-7D11B70A8378}"/>
              </a:ext>
            </a:extLst>
          </p:cNvPr>
          <p:cNvSpPr txBox="1"/>
          <p:nvPr/>
        </p:nvSpPr>
        <p:spPr>
          <a:xfrm>
            <a:off x="3933090" y="3961509"/>
            <a:ext cx="2221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Tokenization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1959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g227b3cbff70_0_627"/>
          <p:cNvGrpSpPr/>
          <p:nvPr/>
        </p:nvGrpSpPr>
        <p:grpSpPr>
          <a:xfrm>
            <a:off x="1666413" y="1794338"/>
            <a:ext cx="3151353" cy="838239"/>
            <a:chOff x="1190826" y="4424520"/>
            <a:chExt cx="4726084" cy="1257295"/>
          </a:xfrm>
        </p:grpSpPr>
        <p:sp>
          <p:nvSpPr>
            <p:cNvPr id="682" name="Google Shape;682;g227b3cbff70_0_627"/>
            <p:cNvSpPr/>
            <p:nvPr/>
          </p:nvSpPr>
          <p:spPr>
            <a:xfrm>
              <a:off x="1309914" y="4447939"/>
              <a:ext cx="3039110" cy="0"/>
            </a:xfrm>
            <a:custGeom>
              <a:avLst/>
              <a:gdLst/>
              <a:ahLst/>
              <a:cxnLst/>
              <a:rect l="l" t="t" r="r" b="b"/>
              <a:pathLst>
                <a:path w="3039110" h="120000" extrusionOk="0">
                  <a:moveTo>
                    <a:pt x="0" y="0"/>
                  </a:moveTo>
                  <a:lnTo>
                    <a:pt x="3038585" y="0"/>
                  </a:lnTo>
                </a:path>
              </a:pathLst>
            </a:custGeom>
            <a:noFill/>
            <a:ln w="47600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227b3cbff70_0_627"/>
            <p:cNvSpPr/>
            <p:nvPr/>
          </p:nvSpPr>
          <p:spPr>
            <a:xfrm>
              <a:off x="1286099" y="4424520"/>
              <a:ext cx="0" cy="1126489"/>
            </a:xfrm>
            <a:custGeom>
              <a:avLst/>
              <a:gdLst/>
              <a:ahLst/>
              <a:cxnLst/>
              <a:rect l="l" t="t" r="r" b="b"/>
              <a:pathLst>
                <a:path w="120000" h="1126489" extrusionOk="0">
                  <a:moveTo>
                    <a:pt x="0" y="0"/>
                  </a:moveTo>
                  <a:lnTo>
                    <a:pt x="0" y="1126150"/>
                  </a:lnTo>
                </a:path>
              </a:pathLst>
            </a:custGeom>
            <a:noFill/>
            <a:ln w="4767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4" name="Google Shape;684;g227b3cbff70_0_6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90826" y="5538758"/>
              <a:ext cx="190546" cy="143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g227b3cbff70_0_627"/>
            <p:cNvSpPr/>
            <p:nvPr/>
          </p:nvSpPr>
          <p:spPr>
            <a:xfrm>
              <a:off x="2877800" y="4448329"/>
              <a:ext cx="3039110" cy="0"/>
            </a:xfrm>
            <a:custGeom>
              <a:avLst/>
              <a:gdLst/>
              <a:ahLst/>
              <a:cxnLst/>
              <a:rect l="l" t="t" r="r" b="b"/>
              <a:pathLst>
                <a:path w="3039110" h="120000" extrusionOk="0">
                  <a:moveTo>
                    <a:pt x="0" y="0"/>
                  </a:moveTo>
                  <a:lnTo>
                    <a:pt x="3038585" y="0"/>
                  </a:lnTo>
                </a:path>
              </a:pathLst>
            </a:custGeom>
            <a:noFill/>
            <a:ln w="47600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g227b3cbff70_0_627"/>
          <p:cNvGrpSpPr/>
          <p:nvPr/>
        </p:nvGrpSpPr>
        <p:grpSpPr>
          <a:xfrm>
            <a:off x="4749210" y="1807425"/>
            <a:ext cx="6315665" cy="1137177"/>
            <a:chOff x="8093222" y="4357151"/>
            <a:chExt cx="9471605" cy="1599186"/>
          </a:xfrm>
        </p:grpSpPr>
        <p:sp>
          <p:nvSpPr>
            <p:cNvPr id="689" name="Google Shape;689;g227b3cbff70_0_627"/>
            <p:cNvSpPr/>
            <p:nvPr/>
          </p:nvSpPr>
          <p:spPr>
            <a:xfrm flipH="1">
              <a:off x="8093222" y="4489673"/>
              <a:ext cx="68566" cy="1323198"/>
            </a:xfrm>
            <a:custGeom>
              <a:avLst/>
              <a:gdLst/>
              <a:ahLst/>
              <a:cxnLst/>
              <a:rect l="l" t="t" r="r" b="b"/>
              <a:pathLst>
                <a:path w="14605" h="2288540" extrusionOk="0">
                  <a:moveTo>
                    <a:pt x="14470" y="0"/>
                  </a:moveTo>
                  <a:lnTo>
                    <a:pt x="0" y="2288289"/>
                  </a:lnTo>
                </a:path>
              </a:pathLst>
            </a:custGeom>
            <a:noFill/>
            <a:ln w="4767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0" name="Google Shape;690;g227b3cbff70_0_6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93222" y="5812871"/>
              <a:ext cx="190532" cy="143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g227b3cbff70_0_627"/>
            <p:cNvSpPr/>
            <p:nvPr/>
          </p:nvSpPr>
          <p:spPr>
            <a:xfrm>
              <a:off x="13770502" y="4414863"/>
              <a:ext cx="3724275" cy="40639"/>
            </a:xfrm>
            <a:custGeom>
              <a:avLst/>
              <a:gdLst/>
              <a:ahLst/>
              <a:cxnLst/>
              <a:rect l="l" t="t" r="r" b="b"/>
              <a:pathLst>
                <a:path w="3724275" h="40639" extrusionOk="0">
                  <a:moveTo>
                    <a:pt x="0" y="40343"/>
                  </a:moveTo>
                  <a:lnTo>
                    <a:pt x="3724058" y="0"/>
                  </a:lnTo>
                </a:path>
              </a:pathLst>
            </a:custGeom>
            <a:noFill/>
            <a:ln w="47600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227b3cbff70_0_627"/>
            <p:cNvSpPr/>
            <p:nvPr/>
          </p:nvSpPr>
          <p:spPr>
            <a:xfrm flipH="1">
              <a:off x="12733752" y="4655678"/>
              <a:ext cx="68565" cy="852412"/>
            </a:xfrm>
            <a:custGeom>
              <a:avLst/>
              <a:gdLst/>
              <a:ahLst/>
              <a:cxnLst/>
              <a:rect l="l" t="t" r="r" b="b"/>
              <a:pathLst>
                <a:path w="22225" h="1507489" extrusionOk="0">
                  <a:moveTo>
                    <a:pt x="21939" y="0"/>
                  </a:moveTo>
                  <a:lnTo>
                    <a:pt x="0" y="1507044"/>
                  </a:lnTo>
                </a:path>
              </a:pathLst>
            </a:custGeom>
            <a:noFill/>
            <a:ln w="4767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3" name="Google Shape;693;g227b3cbff70_0_6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07050" y="5457501"/>
              <a:ext cx="190535" cy="1441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g227b3cbff70_0_627"/>
            <p:cNvSpPr/>
            <p:nvPr/>
          </p:nvSpPr>
          <p:spPr>
            <a:xfrm>
              <a:off x="17469554" y="4357151"/>
              <a:ext cx="0" cy="1107439"/>
            </a:xfrm>
            <a:custGeom>
              <a:avLst/>
              <a:gdLst/>
              <a:ahLst/>
              <a:cxnLst/>
              <a:rect l="l" t="t" r="r" b="b"/>
              <a:pathLst>
                <a:path w="120000" h="1107439" extrusionOk="0">
                  <a:moveTo>
                    <a:pt x="0" y="0"/>
                  </a:moveTo>
                  <a:lnTo>
                    <a:pt x="0" y="1107097"/>
                  </a:lnTo>
                </a:path>
              </a:pathLst>
            </a:custGeom>
            <a:noFill/>
            <a:ln w="47675" cap="flat" cmpd="sng">
              <a:solidFill>
                <a:srgbClr val="040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9" name="Google Shape;699;g227b3cbff70_0_6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74280" y="5452336"/>
              <a:ext cx="190547" cy="1430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3" name="Google Shape;713;g227b3cbff70_0_627"/>
          <p:cNvSpPr txBox="1"/>
          <p:nvPr/>
        </p:nvSpPr>
        <p:spPr>
          <a:xfrm>
            <a:off x="4038227" y="3040093"/>
            <a:ext cx="2289960" cy="534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Name Entity Recognition</a:t>
            </a:r>
            <a:endParaRPr sz="17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4" name="Google Shape;714;g227b3cbff70_0_627"/>
          <p:cNvSpPr txBox="1"/>
          <p:nvPr/>
        </p:nvSpPr>
        <p:spPr>
          <a:xfrm>
            <a:off x="7396951" y="2758941"/>
            <a:ext cx="1540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Résumé</a:t>
            </a:r>
            <a:endParaRPr sz="17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5" name="Google Shape;715;g227b3cbff70_0_627"/>
          <p:cNvSpPr txBox="1"/>
          <p:nvPr/>
        </p:nvSpPr>
        <p:spPr>
          <a:xfrm>
            <a:off x="1294641" y="2750267"/>
            <a:ext cx="870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TF-IDF</a:t>
            </a:r>
            <a:endParaRPr sz="17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9" name="Google Shape;719;g227b3cbff70_0_627"/>
          <p:cNvSpPr/>
          <p:nvPr/>
        </p:nvSpPr>
        <p:spPr>
          <a:xfrm>
            <a:off x="3487094" y="1660169"/>
            <a:ext cx="5812500" cy="452700"/>
          </a:xfrm>
          <a:prstGeom prst="roundRect">
            <a:avLst>
              <a:gd name="adj" fmla="val 16667"/>
            </a:avLst>
          </a:prstGeom>
          <a:solidFill>
            <a:srgbClr val="5CB5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227b3cbff70_0_627"/>
          <p:cNvSpPr txBox="1"/>
          <p:nvPr/>
        </p:nvSpPr>
        <p:spPr>
          <a:xfrm>
            <a:off x="4007136" y="1681688"/>
            <a:ext cx="50859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  Pre-traitement des données</a:t>
            </a:r>
            <a:endParaRPr sz="20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1" name="Google Shape;721;g227b3cbff70_0_627"/>
          <p:cNvSpPr txBox="1"/>
          <p:nvPr/>
        </p:nvSpPr>
        <p:spPr>
          <a:xfrm>
            <a:off x="11064875" y="6504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" name="Google Shape;706;g227b3cbff70_0_627">
            <a:extLst>
              <a:ext uri="{FF2B5EF4-FFF2-40B4-BE49-F238E27FC236}">
                <a16:creationId xmlns:a16="http://schemas.microsoft.com/office/drawing/2014/main" id="{6980017C-90CD-4709-AF0F-6014B99AE7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5505" y="3387379"/>
            <a:ext cx="2026479" cy="247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714;g227b3cbff70_0_627">
            <a:extLst>
              <a:ext uri="{FF2B5EF4-FFF2-40B4-BE49-F238E27FC236}">
                <a16:creationId xmlns:a16="http://schemas.microsoft.com/office/drawing/2014/main" id="{73357CF2-3F6C-4CBB-B25C-0F32AF2639EA}"/>
              </a:ext>
            </a:extLst>
          </p:cNvPr>
          <p:cNvSpPr txBox="1"/>
          <p:nvPr/>
        </p:nvSpPr>
        <p:spPr>
          <a:xfrm>
            <a:off x="10449969" y="2842585"/>
            <a:ext cx="1540800" cy="70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5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Stockage dans la Base de donné</a:t>
            </a:r>
            <a:endParaRPr sz="15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D1D8FC-B8D3-4F8C-88E4-23E48DC49A7C}"/>
              </a:ext>
            </a:extLst>
          </p:cNvPr>
          <p:cNvSpPr txBox="1"/>
          <p:nvPr/>
        </p:nvSpPr>
        <p:spPr>
          <a:xfrm>
            <a:off x="6337885" y="4105978"/>
            <a:ext cx="11351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5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LexRank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9533F54-BAC9-4C0C-AD24-405347ED2A05}"/>
              </a:ext>
            </a:extLst>
          </p:cNvPr>
          <p:cNvCxnSpPr/>
          <p:nvPr/>
        </p:nvCxnSpPr>
        <p:spPr>
          <a:xfrm rot="16200000" flipH="1">
            <a:off x="8134354" y="3074504"/>
            <a:ext cx="906688" cy="8001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E10F17B-905C-4236-BEDD-0AB7913D6A08}"/>
              </a:ext>
            </a:extLst>
          </p:cNvPr>
          <p:cNvCxnSpPr>
            <a:cxnSpLocks/>
          </p:cNvCxnSpPr>
          <p:nvPr/>
        </p:nvCxnSpPr>
        <p:spPr>
          <a:xfrm rot="5400000">
            <a:off x="6506878" y="3248298"/>
            <a:ext cx="1077023" cy="64370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ECEF8DB-CA35-413B-AA90-E03BF6E2E489}"/>
              </a:ext>
            </a:extLst>
          </p:cNvPr>
          <p:cNvSpPr txBox="1"/>
          <p:nvPr/>
        </p:nvSpPr>
        <p:spPr>
          <a:xfrm>
            <a:off x="8440542" y="4052400"/>
            <a:ext cx="148528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b="1" dirty="0">
                <a:latin typeface="Verdana" panose="020B0604030504040204" pitchFamily="34" charset="0"/>
                <a:ea typeface="Verdana" panose="020B0604030504040204" pitchFamily="34" charset="0"/>
              </a:rPr>
              <a:t>Gensim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09EF32-CE77-4B9C-89D4-F8E3B8D5F9C3}"/>
              </a:ext>
            </a:extLst>
          </p:cNvPr>
          <p:cNvSpPr txBox="1"/>
          <p:nvPr/>
        </p:nvSpPr>
        <p:spPr>
          <a:xfrm>
            <a:off x="7177143" y="5358490"/>
            <a:ext cx="135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Verdana" panose="020B0604030504040204" pitchFamily="34" charset="0"/>
                <a:ea typeface="Verdana" panose="020B0604030504040204" pitchFamily="34" charset="0"/>
              </a:rPr>
              <a:t>Evaluation </a:t>
            </a:r>
          </a:p>
          <a:p>
            <a:r>
              <a:rPr lang="fr-FR" b="1" dirty="0">
                <a:latin typeface="Verdana" panose="020B0604030504040204" pitchFamily="34" charset="0"/>
                <a:ea typeface="Verdana" panose="020B0604030504040204" pitchFamily="34" charset="0"/>
              </a:rPr>
              <a:t>avec Rouge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2B21D3-E3AA-4754-B714-861AF0E58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267" y="5469519"/>
            <a:ext cx="3734321" cy="42868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9F6FE9B-0B1A-4D4C-B419-DE020B0D063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23183" y="4537940"/>
            <a:ext cx="841248" cy="606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DD7EA15-D694-42C1-B2C8-97925891452E}"/>
              </a:ext>
            </a:extLst>
          </p:cNvPr>
          <p:cNvCxnSpPr>
            <a:cxnSpLocks/>
          </p:cNvCxnSpPr>
          <p:nvPr/>
        </p:nvCxnSpPr>
        <p:spPr>
          <a:xfrm rot="5400000">
            <a:off x="8263519" y="4509759"/>
            <a:ext cx="831464" cy="6169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A0B1C2C-27F9-48BB-B1BA-EA5E4BAED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2275" y="3769808"/>
            <a:ext cx="2888341" cy="18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1" descr="Une image contenant passage, route, autorout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" y="1282"/>
            <a:ext cx="12193567" cy="68567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59" name="Google Shape;559;p11"/>
          <p:cNvSpPr/>
          <p:nvPr/>
        </p:nvSpPr>
        <p:spPr>
          <a:xfrm>
            <a:off x="-2581" y="0"/>
            <a:ext cx="2328813" cy="6858000"/>
          </a:xfrm>
          <a:prstGeom prst="rect">
            <a:avLst/>
          </a:prstGeom>
          <a:solidFill>
            <a:srgbClr val="35AAE1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0" name="Google Shape;560;p11"/>
          <p:cNvSpPr/>
          <p:nvPr/>
        </p:nvSpPr>
        <p:spPr>
          <a:xfrm>
            <a:off x="0" y="0"/>
            <a:ext cx="932917" cy="932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1" name="Google Shape;561;p11"/>
          <p:cNvSpPr txBox="1"/>
          <p:nvPr/>
        </p:nvSpPr>
        <p:spPr>
          <a:xfrm>
            <a:off x="3071814" y="1683581"/>
            <a:ext cx="885825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Conclu</a:t>
            </a:r>
            <a:r>
              <a:rPr lang="fr-FR" sz="7200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497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g227b3cbff70_0_630"/>
          <p:cNvGrpSpPr/>
          <p:nvPr/>
        </p:nvGrpSpPr>
        <p:grpSpPr>
          <a:xfrm>
            <a:off x="307775" y="1643450"/>
            <a:ext cx="2951902" cy="3013405"/>
            <a:chOff x="461570" y="2465051"/>
            <a:chExt cx="4426967" cy="4519881"/>
          </a:xfrm>
        </p:grpSpPr>
        <p:sp>
          <p:nvSpPr>
            <p:cNvPr id="742" name="Google Shape;742;g227b3cbff70_0_630"/>
            <p:cNvSpPr/>
            <p:nvPr/>
          </p:nvSpPr>
          <p:spPr>
            <a:xfrm>
              <a:off x="690373" y="2561662"/>
              <a:ext cx="3999229" cy="4268470"/>
            </a:xfrm>
            <a:custGeom>
              <a:avLst/>
              <a:gdLst/>
              <a:ahLst/>
              <a:cxnLst/>
              <a:rect l="l" t="t" r="r" b="b"/>
              <a:pathLst>
                <a:path w="3999229" h="4268470" extrusionOk="0">
                  <a:moveTo>
                    <a:pt x="3286209" y="4267770"/>
                  </a:moveTo>
                  <a:lnTo>
                    <a:pt x="3236445" y="4267880"/>
                  </a:lnTo>
                  <a:lnTo>
                    <a:pt x="3186680" y="4267306"/>
                  </a:lnTo>
                  <a:lnTo>
                    <a:pt x="3136986" y="4266230"/>
                  </a:lnTo>
                  <a:lnTo>
                    <a:pt x="2632115" y="4250751"/>
                  </a:lnTo>
                  <a:lnTo>
                    <a:pt x="2226159" y="4242489"/>
                  </a:lnTo>
                  <a:lnTo>
                    <a:pt x="1820232" y="4238512"/>
                  </a:lnTo>
                  <a:lnTo>
                    <a:pt x="1414334" y="4238820"/>
                  </a:lnTo>
                  <a:lnTo>
                    <a:pt x="1008465" y="4243411"/>
                  </a:lnTo>
                  <a:lnTo>
                    <a:pt x="602626" y="4252288"/>
                  </a:lnTo>
                  <a:lnTo>
                    <a:pt x="196816" y="4265449"/>
                  </a:lnTo>
                  <a:lnTo>
                    <a:pt x="173645" y="4265075"/>
                  </a:lnTo>
                  <a:lnTo>
                    <a:pt x="129456" y="4255361"/>
                  </a:lnTo>
                  <a:lnTo>
                    <a:pt x="101361" y="4221822"/>
                  </a:lnTo>
                  <a:lnTo>
                    <a:pt x="83982" y="4151325"/>
                  </a:lnTo>
                  <a:lnTo>
                    <a:pt x="73538" y="4102398"/>
                  </a:lnTo>
                  <a:lnTo>
                    <a:pt x="63878" y="4053394"/>
                  </a:lnTo>
                  <a:lnTo>
                    <a:pt x="54983" y="4004314"/>
                  </a:lnTo>
                  <a:lnTo>
                    <a:pt x="46833" y="3955162"/>
                  </a:lnTo>
                  <a:lnTo>
                    <a:pt x="39410" y="3905939"/>
                  </a:lnTo>
                  <a:lnTo>
                    <a:pt x="32694" y="3856647"/>
                  </a:lnTo>
                  <a:lnTo>
                    <a:pt x="26667" y="3807290"/>
                  </a:lnTo>
                  <a:lnTo>
                    <a:pt x="21308" y="3757869"/>
                  </a:lnTo>
                  <a:lnTo>
                    <a:pt x="16598" y="3708387"/>
                  </a:lnTo>
                  <a:lnTo>
                    <a:pt x="12519" y="3658846"/>
                  </a:lnTo>
                  <a:lnTo>
                    <a:pt x="9051" y="3609249"/>
                  </a:lnTo>
                  <a:lnTo>
                    <a:pt x="6175" y="3559597"/>
                  </a:lnTo>
                  <a:lnTo>
                    <a:pt x="3872" y="3509893"/>
                  </a:lnTo>
                  <a:lnTo>
                    <a:pt x="2122" y="3460140"/>
                  </a:lnTo>
                  <a:lnTo>
                    <a:pt x="906" y="3410339"/>
                  </a:lnTo>
                  <a:lnTo>
                    <a:pt x="205" y="3360493"/>
                  </a:lnTo>
                  <a:lnTo>
                    <a:pt x="0" y="3310605"/>
                  </a:lnTo>
                  <a:lnTo>
                    <a:pt x="999" y="3210709"/>
                  </a:lnTo>
                  <a:lnTo>
                    <a:pt x="3751" y="3110671"/>
                  </a:lnTo>
                  <a:lnTo>
                    <a:pt x="8100" y="3010509"/>
                  </a:lnTo>
                  <a:lnTo>
                    <a:pt x="13894" y="2910241"/>
                  </a:lnTo>
                  <a:lnTo>
                    <a:pt x="20978" y="2809887"/>
                  </a:lnTo>
                  <a:lnTo>
                    <a:pt x="29199" y="2709464"/>
                  </a:lnTo>
                  <a:lnTo>
                    <a:pt x="43325" y="2558742"/>
                  </a:lnTo>
                  <a:lnTo>
                    <a:pt x="59142" y="2407971"/>
                  </a:lnTo>
                  <a:lnTo>
                    <a:pt x="145425" y="1655578"/>
                  </a:lnTo>
                  <a:lnTo>
                    <a:pt x="165604" y="1447292"/>
                  </a:lnTo>
                  <a:lnTo>
                    <a:pt x="188220" y="1186750"/>
                  </a:lnTo>
                  <a:lnTo>
                    <a:pt x="274512" y="85842"/>
                  </a:lnTo>
                  <a:lnTo>
                    <a:pt x="275573" y="79737"/>
                  </a:lnTo>
                  <a:lnTo>
                    <a:pt x="297056" y="35423"/>
                  </a:lnTo>
                  <a:lnTo>
                    <a:pt x="331310" y="9180"/>
                  </a:lnTo>
                  <a:lnTo>
                    <a:pt x="367234" y="0"/>
                  </a:lnTo>
                  <a:lnTo>
                    <a:pt x="577741" y="749"/>
                  </a:lnTo>
                  <a:lnTo>
                    <a:pt x="1394706" y="8871"/>
                  </a:lnTo>
                  <a:lnTo>
                    <a:pt x="2211379" y="25120"/>
                  </a:lnTo>
                  <a:lnTo>
                    <a:pt x="3027762" y="49498"/>
                  </a:lnTo>
                  <a:lnTo>
                    <a:pt x="3843853" y="82004"/>
                  </a:lnTo>
                  <a:lnTo>
                    <a:pt x="3853138" y="81742"/>
                  </a:lnTo>
                  <a:lnTo>
                    <a:pt x="3897776" y="92361"/>
                  </a:lnTo>
                  <a:lnTo>
                    <a:pt x="3932160" y="132014"/>
                  </a:lnTo>
                  <a:lnTo>
                    <a:pt x="3939463" y="166648"/>
                  </a:lnTo>
                  <a:lnTo>
                    <a:pt x="3946789" y="217134"/>
                  </a:lnTo>
                  <a:lnTo>
                    <a:pt x="3953543" y="267673"/>
                  </a:lnTo>
                  <a:lnTo>
                    <a:pt x="3959743" y="318262"/>
                  </a:lnTo>
                  <a:lnTo>
                    <a:pt x="3965407" y="368898"/>
                  </a:lnTo>
                  <a:lnTo>
                    <a:pt x="3970554" y="419580"/>
                  </a:lnTo>
                  <a:lnTo>
                    <a:pt x="3975202" y="470304"/>
                  </a:lnTo>
                  <a:lnTo>
                    <a:pt x="3983077" y="571874"/>
                  </a:lnTo>
                  <a:lnTo>
                    <a:pt x="3989179" y="673587"/>
                  </a:lnTo>
                  <a:lnTo>
                    <a:pt x="3993655" y="775427"/>
                  </a:lnTo>
                  <a:lnTo>
                    <a:pt x="3996653" y="877373"/>
                  </a:lnTo>
                  <a:lnTo>
                    <a:pt x="3998322" y="979408"/>
                  </a:lnTo>
                  <a:lnTo>
                    <a:pt x="3998809" y="1081513"/>
                  </a:lnTo>
                  <a:lnTo>
                    <a:pt x="3998262" y="1183670"/>
                  </a:lnTo>
                  <a:lnTo>
                    <a:pt x="3995824" y="1336961"/>
                  </a:lnTo>
                  <a:lnTo>
                    <a:pt x="3990334" y="1541356"/>
                  </a:lnTo>
                  <a:lnTo>
                    <a:pt x="3900979" y="4033275"/>
                  </a:lnTo>
                  <a:lnTo>
                    <a:pt x="3900678" y="4054375"/>
                  </a:lnTo>
                  <a:lnTo>
                    <a:pt x="3892432" y="4095023"/>
                  </a:lnTo>
                  <a:lnTo>
                    <a:pt x="3869679" y="4132347"/>
                  </a:lnTo>
                  <a:lnTo>
                    <a:pt x="3833825" y="4159725"/>
                  </a:lnTo>
                  <a:lnTo>
                    <a:pt x="3779267" y="4184232"/>
                  </a:lnTo>
                  <a:lnTo>
                    <a:pt x="3710667" y="4209817"/>
                  </a:lnTo>
                  <a:lnTo>
                    <a:pt x="3628434" y="4232611"/>
                  </a:lnTo>
                  <a:lnTo>
                    <a:pt x="3580708" y="4242589"/>
                  </a:lnTo>
                  <a:lnTo>
                    <a:pt x="3532474" y="4250613"/>
                  </a:lnTo>
                  <a:lnTo>
                    <a:pt x="3483803" y="4256864"/>
                  </a:lnTo>
                  <a:lnTo>
                    <a:pt x="3434769" y="4261524"/>
                  </a:lnTo>
                  <a:lnTo>
                    <a:pt x="3385444" y="4264774"/>
                  </a:lnTo>
                  <a:lnTo>
                    <a:pt x="3335899" y="4266795"/>
                  </a:lnTo>
                  <a:lnTo>
                    <a:pt x="3286209" y="4267770"/>
                  </a:lnTo>
                  <a:close/>
                </a:path>
              </a:pathLst>
            </a:custGeom>
            <a:solidFill>
              <a:srgbClr val="F4F5F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227b3cbff70_0_630"/>
            <p:cNvSpPr/>
            <p:nvPr/>
          </p:nvSpPr>
          <p:spPr>
            <a:xfrm>
              <a:off x="3356283" y="2465051"/>
              <a:ext cx="1532254" cy="889635"/>
            </a:xfrm>
            <a:custGeom>
              <a:avLst/>
              <a:gdLst/>
              <a:ahLst/>
              <a:cxnLst/>
              <a:rect l="l" t="t" r="r" b="b"/>
              <a:pathLst>
                <a:path w="1532254" h="889635" extrusionOk="0">
                  <a:moveTo>
                    <a:pt x="1354142" y="889354"/>
                  </a:moveTo>
                  <a:lnTo>
                    <a:pt x="1315620" y="880158"/>
                  </a:lnTo>
                  <a:lnTo>
                    <a:pt x="833269" y="698675"/>
                  </a:lnTo>
                  <a:lnTo>
                    <a:pt x="76278" y="411745"/>
                  </a:lnTo>
                  <a:lnTo>
                    <a:pt x="29180" y="385745"/>
                  </a:lnTo>
                  <a:lnTo>
                    <a:pt x="5527" y="353987"/>
                  </a:lnTo>
                  <a:lnTo>
                    <a:pt x="0" y="317327"/>
                  </a:lnTo>
                  <a:lnTo>
                    <a:pt x="7280" y="276622"/>
                  </a:lnTo>
                  <a:lnTo>
                    <a:pt x="22049" y="232729"/>
                  </a:lnTo>
                  <a:lnTo>
                    <a:pt x="38990" y="186504"/>
                  </a:lnTo>
                  <a:lnTo>
                    <a:pt x="53884" y="143602"/>
                  </a:lnTo>
                  <a:lnTo>
                    <a:pt x="73987" y="94411"/>
                  </a:lnTo>
                  <a:lnTo>
                    <a:pt x="100722" y="48020"/>
                  </a:lnTo>
                  <a:lnTo>
                    <a:pt x="135510" y="13520"/>
                  </a:lnTo>
                  <a:lnTo>
                    <a:pt x="179776" y="0"/>
                  </a:lnTo>
                  <a:lnTo>
                    <a:pt x="220833" y="5721"/>
                  </a:lnTo>
                  <a:lnTo>
                    <a:pt x="266605" y="20980"/>
                  </a:lnTo>
                  <a:lnTo>
                    <a:pt x="313719" y="41197"/>
                  </a:lnTo>
                  <a:lnTo>
                    <a:pt x="358803" y="61793"/>
                  </a:lnTo>
                  <a:lnTo>
                    <a:pt x="398483" y="78188"/>
                  </a:lnTo>
                  <a:lnTo>
                    <a:pt x="1103605" y="330209"/>
                  </a:lnTo>
                  <a:lnTo>
                    <a:pt x="1353864" y="420113"/>
                  </a:lnTo>
                  <a:lnTo>
                    <a:pt x="1450370" y="446176"/>
                  </a:lnTo>
                  <a:lnTo>
                    <a:pt x="1503441" y="465372"/>
                  </a:lnTo>
                  <a:lnTo>
                    <a:pt x="1530742" y="488020"/>
                  </a:lnTo>
                  <a:lnTo>
                    <a:pt x="1532082" y="499649"/>
                  </a:lnTo>
                  <a:lnTo>
                    <a:pt x="1531612" y="511057"/>
                  </a:lnTo>
                  <a:lnTo>
                    <a:pt x="1428440" y="810339"/>
                  </a:lnTo>
                  <a:lnTo>
                    <a:pt x="1407137" y="858728"/>
                  </a:lnTo>
                  <a:lnTo>
                    <a:pt x="1377767" y="886136"/>
                  </a:lnTo>
                  <a:lnTo>
                    <a:pt x="1362083" y="889020"/>
                  </a:lnTo>
                  <a:lnTo>
                    <a:pt x="1354142" y="889354"/>
                  </a:lnTo>
                  <a:close/>
                </a:path>
              </a:pathLst>
            </a:custGeom>
            <a:solidFill>
              <a:srgbClr val="B8B9DF">
                <a:alpha val="7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227b3cbff70_0_630"/>
            <p:cNvSpPr/>
            <p:nvPr/>
          </p:nvSpPr>
          <p:spPr>
            <a:xfrm>
              <a:off x="461570" y="6121332"/>
              <a:ext cx="1407160" cy="863600"/>
            </a:xfrm>
            <a:custGeom>
              <a:avLst/>
              <a:gdLst/>
              <a:ahLst/>
              <a:cxnLst/>
              <a:rect l="l" t="t" r="r" b="b"/>
              <a:pathLst>
                <a:path w="1407160" h="863600" extrusionOk="0">
                  <a:moveTo>
                    <a:pt x="1169386" y="863441"/>
                  </a:moveTo>
                  <a:lnTo>
                    <a:pt x="1130837" y="861259"/>
                  </a:lnTo>
                  <a:lnTo>
                    <a:pt x="1091025" y="850168"/>
                  </a:lnTo>
                  <a:lnTo>
                    <a:pt x="1049181" y="833138"/>
                  </a:lnTo>
                  <a:lnTo>
                    <a:pt x="1004535" y="813138"/>
                  </a:lnTo>
                  <a:lnTo>
                    <a:pt x="110106" y="422195"/>
                  </a:lnTo>
                  <a:lnTo>
                    <a:pt x="79764" y="412156"/>
                  </a:lnTo>
                  <a:lnTo>
                    <a:pt x="49334" y="403037"/>
                  </a:lnTo>
                  <a:lnTo>
                    <a:pt x="23116" y="388133"/>
                  </a:lnTo>
                  <a:lnTo>
                    <a:pt x="5413" y="360744"/>
                  </a:lnTo>
                  <a:lnTo>
                    <a:pt x="1592" y="340559"/>
                  </a:lnTo>
                  <a:lnTo>
                    <a:pt x="0" y="320321"/>
                  </a:lnTo>
                  <a:lnTo>
                    <a:pt x="636" y="300030"/>
                  </a:lnTo>
                  <a:lnTo>
                    <a:pt x="3501" y="279686"/>
                  </a:lnTo>
                  <a:lnTo>
                    <a:pt x="28120" y="74053"/>
                  </a:lnTo>
                  <a:lnTo>
                    <a:pt x="44135" y="26231"/>
                  </a:lnTo>
                  <a:lnTo>
                    <a:pt x="107736" y="3290"/>
                  </a:lnTo>
                  <a:lnTo>
                    <a:pt x="177452" y="0"/>
                  </a:lnTo>
                  <a:lnTo>
                    <a:pt x="225819" y="4585"/>
                  </a:lnTo>
                  <a:lnTo>
                    <a:pt x="273436" y="14106"/>
                  </a:lnTo>
                  <a:lnTo>
                    <a:pt x="320367" y="27788"/>
                  </a:lnTo>
                  <a:lnTo>
                    <a:pt x="366675" y="44855"/>
                  </a:lnTo>
                  <a:lnTo>
                    <a:pt x="412423" y="64533"/>
                  </a:lnTo>
                  <a:lnTo>
                    <a:pt x="457676" y="86046"/>
                  </a:lnTo>
                  <a:lnTo>
                    <a:pt x="591097" y="153851"/>
                  </a:lnTo>
                  <a:lnTo>
                    <a:pt x="635003" y="174957"/>
                  </a:lnTo>
                  <a:lnTo>
                    <a:pt x="1342516" y="499905"/>
                  </a:lnTo>
                  <a:lnTo>
                    <a:pt x="1381515" y="525048"/>
                  </a:lnTo>
                  <a:lnTo>
                    <a:pt x="1401942" y="554465"/>
                  </a:lnTo>
                  <a:lnTo>
                    <a:pt x="1406893" y="587047"/>
                  </a:lnTo>
                  <a:lnTo>
                    <a:pt x="1399469" y="621683"/>
                  </a:lnTo>
                  <a:lnTo>
                    <a:pt x="1382767" y="657264"/>
                  </a:lnTo>
                  <a:lnTo>
                    <a:pt x="1359885" y="692680"/>
                  </a:lnTo>
                  <a:lnTo>
                    <a:pt x="1333923" y="726820"/>
                  </a:lnTo>
                  <a:lnTo>
                    <a:pt x="1285150" y="786836"/>
                  </a:lnTo>
                  <a:lnTo>
                    <a:pt x="1245773" y="829199"/>
                  </a:lnTo>
                  <a:lnTo>
                    <a:pt x="1207441" y="853744"/>
                  </a:lnTo>
                  <a:lnTo>
                    <a:pt x="1169386" y="863441"/>
                  </a:lnTo>
                  <a:close/>
                </a:path>
              </a:pathLst>
            </a:custGeom>
            <a:solidFill>
              <a:srgbClr val="A7D4EF">
                <a:alpha val="7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g227b3cbff70_0_630"/>
          <p:cNvGrpSpPr/>
          <p:nvPr/>
        </p:nvGrpSpPr>
        <p:grpSpPr>
          <a:xfrm>
            <a:off x="4323387" y="1643450"/>
            <a:ext cx="2951901" cy="3013405"/>
            <a:chOff x="6483784" y="2465051"/>
            <a:chExt cx="4426966" cy="4519881"/>
          </a:xfrm>
        </p:grpSpPr>
        <p:sp>
          <p:nvSpPr>
            <p:cNvPr id="746" name="Google Shape;746;g227b3cbff70_0_630"/>
            <p:cNvSpPr/>
            <p:nvPr/>
          </p:nvSpPr>
          <p:spPr>
            <a:xfrm>
              <a:off x="6712586" y="2561662"/>
              <a:ext cx="3999229" cy="4268470"/>
            </a:xfrm>
            <a:custGeom>
              <a:avLst/>
              <a:gdLst/>
              <a:ahLst/>
              <a:cxnLst/>
              <a:rect l="l" t="t" r="r" b="b"/>
              <a:pathLst>
                <a:path w="3999229" h="4268470" extrusionOk="0">
                  <a:moveTo>
                    <a:pt x="3286209" y="4267770"/>
                  </a:moveTo>
                  <a:lnTo>
                    <a:pt x="3236445" y="4267880"/>
                  </a:lnTo>
                  <a:lnTo>
                    <a:pt x="3186680" y="4267306"/>
                  </a:lnTo>
                  <a:lnTo>
                    <a:pt x="3136986" y="4266230"/>
                  </a:lnTo>
                  <a:lnTo>
                    <a:pt x="2632115" y="4250751"/>
                  </a:lnTo>
                  <a:lnTo>
                    <a:pt x="2226159" y="4242489"/>
                  </a:lnTo>
                  <a:lnTo>
                    <a:pt x="1820232" y="4238512"/>
                  </a:lnTo>
                  <a:lnTo>
                    <a:pt x="1414334" y="4238820"/>
                  </a:lnTo>
                  <a:lnTo>
                    <a:pt x="1008465" y="4243411"/>
                  </a:lnTo>
                  <a:lnTo>
                    <a:pt x="602626" y="4252288"/>
                  </a:lnTo>
                  <a:lnTo>
                    <a:pt x="196816" y="4265449"/>
                  </a:lnTo>
                  <a:lnTo>
                    <a:pt x="173645" y="4265075"/>
                  </a:lnTo>
                  <a:lnTo>
                    <a:pt x="129456" y="4255361"/>
                  </a:lnTo>
                  <a:lnTo>
                    <a:pt x="101361" y="4221822"/>
                  </a:lnTo>
                  <a:lnTo>
                    <a:pt x="83982" y="4151325"/>
                  </a:lnTo>
                  <a:lnTo>
                    <a:pt x="73538" y="4102398"/>
                  </a:lnTo>
                  <a:lnTo>
                    <a:pt x="63878" y="4053394"/>
                  </a:lnTo>
                  <a:lnTo>
                    <a:pt x="54983" y="4004314"/>
                  </a:lnTo>
                  <a:lnTo>
                    <a:pt x="46833" y="3955162"/>
                  </a:lnTo>
                  <a:lnTo>
                    <a:pt x="39410" y="3905939"/>
                  </a:lnTo>
                  <a:lnTo>
                    <a:pt x="32694" y="3856647"/>
                  </a:lnTo>
                  <a:lnTo>
                    <a:pt x="26667" y="3807290"/>
                  </a:lnTo>
                  <a:lnTo>
                    <a:pt x="21308" y="3757869"/>
                  </a:lnTo>
                  <a:lnTo>
                    <a:pt x="16598" y="3708387"/>
                  </a:lnTo>
                  <a:lnTo>
                    <a:pt x="12519" y="3658846"/>
                  </a:lnTo>
                  <a:lnTo>
                    <a:pt x="9051" y="3609249"/>
                  </a:lnTo>
                  <a:lnTo>
                    <a:pt x="6175" y="3559597"/>
                  </a:lnTo>
                  <a:lnTo>
                    <a:pt x="3872" y="3509893"/>
                  </a:lnTo>
                  <a:lnTo>
                    <a:pt x="2122" y="3460140"/>
                  </a:lnTo>
                  <a:lnTo>
                    <a:pt x="906" y="3410339"/>
                  </a:lnTo>
                  <a:lnTo>
                    <a:pt x="205" y="3360493"/>
                  </a:lnTo>
                  <a:lnTo>
                    <a:pt x="0" y="3310605"/>
                  </a:lnTo>
                  <a:lnTo>
                    <a:pt x="999" y="3210709"/>
                  </a:lnTo>
                  <a:lnTo>
                    <a:pt x="3751" y="3110671"/>
                  </a:lnTo>
                  <a:lnTo>
                    <a:pt x="8100" y="3010509"/>
                  </a:lnTo>
                  <a:lnTo>
                    <a:pt x="13894" y="2910241"/>
                  </a:lnTo>
                  <a:lnTo>
                    <a:pt x="20978" y="2809887"/>
                  </a:lnTo>
                  <a:lnTo>
                    <a:pt x="29199" y="2709464"/>
                  </a:lnTo>
                  <a:lnTo>
                    <a:pt x="43325" y="2558742"/>
                  </a:lnTo>
                  <a:lnTo>
                    <a:pt x="59142" y="2407971"/>
                  </a:lnTo>
                  <a:lnTo>
                    <a:pt x="145425" y="1655578"/>
                  </a:lnTo>
                  <a:lnTo>
                    <a:pt x="165604" y="1447292"/>
                  </a:lnTo>
                  <a:lnTo>
                    <a:pt x="188220" y="1186750"/>
                  </a:lnTo>
                  <a:lnTo>
                    <a:pt x="274512" y="85842"/>
                  </a:lnTo>
                  <a:lnTo>
                    <a:pt x="275573" y="79737"/>
                  </a:lnTo>
                  <a:lnTo>
                    <a:pt x="297056" y="35423"/>
                  </a:lnTo>
                  <a:lnTo>
                    <a:pt x="331310" y="9180"/>
                  </a:lnTo>
                  <a:lnTo>
                    <a:pt x="367234" y="0"/>
                  </a:lnTo>
                  <a:lnTo>
                    <a:pt x="577741" y="749"/>
                  </a:lnTo>
                  <a:lnTo>
                    <a:pt x="1394706" y="8871"/>
                  </a:lnTo>
                  <a:lnTo>
                    <a:pt x="2211379" y="25120"/>
                  </a:lnTo>
                  <a:lnTo>
                    <a:pt x="3027762" y="49498"/>
                  </a:lnTo>
                  <a:lnTo>
                    <a:pt x="3843853" y="82004"/>
                  </a:lnTo>
                  <a:lnTo>
                    <a:pt x="3853138" y="81742"/>
                  </a:lnTo>
                  <a:lnTo>
                    <a:pt x="3897776" y="92361"/>
                  </a:lnTo>
                  <a:lnTo>
                    <a:pt x="3932160" y="132014"/>
                  </a:lnTo>
                  <a:lnTo>
                    <a:pt x="3939463" y="166648"/>
                  </a:lnTo>
                  <a:lnTo>
                    <a:pt x="3946789" y="217134"/>
                  </a:lnTo>
                  <a:lnTo>
                    <a:pt x="3953543" y="267673"/>
                  </a:lnTo>
                  <a:lnTo>
                    <a:pt x="3959743" y="318262"/>
                  </a:lnTo>
                  <a:lnTo>
                    <a:pt x="3965407" y="368898"/>
                  </a:lnTo>
                  <a:lnTo>
                    <a:pt x="3970554" y="419580"/>
                  </a:lnTo>
                  <a:lnTo>
                    <a:pt x="3975202" y="470304"/>
                  </a:lnTo>
                  <a:lnTo>
                    <a:pt x="3983077" y="571874"/>
                  </a:lnTo>
                  <a:lnTo>
                    <a:pt x="3989179" y="673587"/>
                  </a:lnTo>
                  <a:lnTo>
                    <a:pt x="3993655" y="775427"/>
                  </a:lnTo>
                  <a:lnTo>
                    <a:pt x="3996653" y="877373"/>
                  </a:lnTo>
                  <a:lnTo>
                    <a:pt x="3998322" y="979408"/>
                  </a:lnTo>
                  <a:lnTo>
                    <a:pt x="3998809" y="1081513"/>
                  </a:lnTo>
                  <a:lnTo>
                    <a:pt x="3998262" y="1183670"/>
                  </a:lnTo>
                  <a:lnTo>
                    <a:pt x="3995824" y="1336961"/>
                  </a:lnTo>
                  <a:lnTo>
                    <a:pt x="3990334" y="1541356"/>
                  </a:lnTo>
                  <a:lnTo>
                    <a:pt x="3900979" y="4033275"/>
                  </a:lnTo>
                  <a:lnTo>
                    <a:pt x="3900678" y="4054375"/>
                  </a:lnTo>
                  <a:lnTo>
                    <a:pt x="3892432" y="4095023"/>
                  </a:lnTo>
                  <a:lnTo>
                    <a:pt x="3869679" y="4132347"/>
                  </a:lnTo>
                  <a:lnTo>
                    <a:pt x="3833825" y="4159725"/>
                  </a:lnTo>
                  <a:lnTo>
                    <a:pt x="3779267" y="4184232"/>
                  </a:lnTo>
                  <a:lnTo>
                    <a:pt x="3710667" y="4209817"/>
                  </a:lnTo>
                  <a:lnTo>
                    <a:pt x="3628434" y="4232611"/>
                  </a:lnTo>
                  <a:lnTo>
                    <a:pt x="3580708" y="4242589"/>
                  </a:lnTo>
                  <a:lnTo>
                    <a:pt x="3532474" y="4250613"/>
                  </a:lnTo>
                  <a:lnTo>
                    <a:pt x="3483803" y="4256864"/>
                  </a:lnTo>
                  <a:lnTo>
                    <a:pt x="3434769" y="4261524"/>
                  </a:lnTo>
                  <a:lnTo>
                    <a:pt x="3385444" y="4264774"/>
                  </a:lnTo>
                  <a:lnTo>
                    <a:pt x="3335899" y="4266795"/>
                  </a:lnTo>
                  <a:lnTo>
                    <a:pt x="3286209" y="4267770"/>
                  </a:lnTo>
                  <a:close/>
                </a:path>
              </a:pathLst>
            </a:custGeom>
            <a:solidFill>
              <a:srgbClr val="F4F5F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227b3cbff70_0_630"/>
            <p:cNvSpPr/>
            <p:nvPr/>
          </p:nvSpPr>
          <p:spPr>
            <a:xfrm>
              <a:off x="9378496" y="2465051"/>
              <a:ext cx="1532254" cy="889635"/>
            </a:xfrm>
            <a:custGeom>
              <a:avLst/>
              <a:gdLst/>
              <a:ahLst/>
              <a:cxnLst/>
              <a:rect l="l" t="t" r="r" b="b"/>
              <a:pathLst>
                <a:path w="1532254" h="889635" extrusionOk="0">
                  <a:moveTo>
                    <a:pt x="1354142" y="889354"/>
                  </a:moveTo>
                  <a:lnTo>
                    <a:pt x="1315620" y="880158"/>
                  </a:lnTo>
                  <a:lnTo>
                    <a:pt x="833269" y="698675"/>
                  </a:lnTo>
                  <a:lnTo>
                    <a:pt x="76278" y="411745"/>
                  </a:lnTo>
                  <a:lnTo>
                    <a:pt x="29180" y="385745"/>
                  </a:lnTo>
                  <a:lnTo>
                    <a:pt x="5527" y="353987"/>
                  </a:lnTo>
                  <a:lnTo>
                    <a:pt x="0" y="317327"/>
                  </a:lnTo>
                  <a:lnTo>
                    <a:pt x="7280" y="276622"/>
                  </a:lnTo>
                  <a:lnTo>
                    <a:pt x="22049" y="232729"/>
                  </a:lnTo>
                  <a:lnTo>
                    <a:pt x="38990" y="186504"/>
                  </a:lnTo>
                  <a:lnTo>
                    <a:pt x="53884" y="143602"/>
                  </a:lnTo>
                  <a:lnTo>
                    <a:pt x="73987" y="94411"/>
                  </a:lnTo>
                  <a:lnTo>
                    <a:pt x="100722" y="48020"/>
                  </a:lnTo>
                  <a:lnTo>
                    <a:pt x="135510" y="13520"/>
                  </a:lnTo>
                  <a:lnTo>
                    <a:pt x="179776" y="0"/>
                  </a:lnTo>
                  <a:lnTo>
                    <a:pt x="220833" y="5721"/>
                  </a:lnTo>
                  <a:lnTo>
                    <a:pt x="266605" y="20980"/>
                  </a:lnTo>
                  <a:lnTo>
                    <a:pt x="313719" y="41197"/>
                  </a:lnTo>
                  <a:lnTo>
                    <a:pt x="358803" y="61793"/>
                  </a:lnTo>
                  <a:lnTo>
                    <a:pt x="398483" y="78188"/>
                  </a:lnTo>
                  <a:lnTo>
                    <a:pt x="1103605" y="330209"/>
                  </a:lnTo>
                  <a:lnTo>
                    <a:pt x="1353864" y="420113"/>
                  </a:lnTo>
                  <a:lnTo>
                    <a:pt x="1450370" y="446176"/>
                  </a:lnTo>
                  <a:lnTo>
                    <a:pt x="1503441" y="465372"/>
                  </a:lnTo>
                  <a:lnTo>
                    <a:pt x="1530742" y="488020"/>
                  </a:lnTo>
                  <a:lnTo>
                    <a:pt x="1532082" y="499649"/>
                  </a:lnTo>
                  <a:lnTo>
                    <a:pt x="1531612" y="511057"/>
                  </a:lnTo>
                  <a:lnTo>
                    <a:pt x="1428440" y="810339"/>
                  </a:lnTo>
                  <a:lnTo>
                    <a:pt x="1407137" y="858728"/>
                  </a:lnTo>
                  <a:lnTo>
                    <a:pt x="1377767" y="886136"/>
                  </a:lnTo>
                  <a:lnTo>
                    <a:pt x="1362083" y="889020"/>
                  </a:lnTo>
                  <a:lnTo>
                    <a:pt x="1354142" y="889354"/>
                  </a:lnTo>
                  <a:close/>
                </a:path>
              </a:pathLst>
            </a:custGeom>
            <a:solidFill>
              <a:srgbClr val="B8B9DF">
                <a:alpha val="7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227b3cbff70_0_630"/>
            <p:cNvSpPr/>
            <p:nvPr/>
          </p:nvSpPr>
          <p:spPr>
            <a:xfrm>
              <a:off x="6483784" y="6121332"/>
              <a:ext cx="1407159" cy="863600"/>
            </a:xfrm>
            <a:custGeom>
              <a:avLst/>
              <a:gdLst/>
              <a:ahLst/>
              <a:cxnLst/>
              <a:rect l="l" t="t" r="r" b="b"/>
              <a:pathLst>
                <a:path w="1407159" h="863600" extrusionOk="0">
                  <a:moveTo>
                    <a:pt x="1169386" y="863441"/>
                  </a:moveTo>
                  <a:lnTo>
                    <a:pt x="1130837" y="861259"/>
                  </a:lnTo>
                  <a:lnTo>
                    <a:pt x="1091025" y="850168"/>
                  </a:lnTo>
                  <a:lnTo>
                    <a:pt x="1049181" y="833138"/>
                  </a:lnTo>
                  <a:lnTo>
                    <a:pt x="1004535" y="813138"/>
                  </a:lnTo>
                  <a:lnTo>
                    <a:pt x="110106" y="422195"/>
                  </a:lnTo>
                  <a:lnTo>
                    <a:pt x="79764" y="412156"/>
                  </a:lnTo>
                  <a:lnTo>
                    <a:pt x="49334" y="403037"/>
                  </a:lnTo>
                  <a:lnTo>
                    <a:pt x="23116" y="388133"/>
                  </a:lnTo>
                  <a:lnTo>
                    <a:pt x="5413" y="360744"/>
                  </a:lnTo>
                  <a:lnTo>
                    <a:pt x="1592" y="340559"/>
                  </a:lnTo>
                  <a:lnTo>
                    <a:pt x="0" y="320321"/>
                  </a:lnTo>
                  <a:lnTo>
                    <a:pt x="636" y="300030"/>
                  </a:lnTo>
                  <a:lnTo>
                    <a:pt x="3501" y="279686"/>
                  </a:lnTo>
                  <a:lnTo>
                    <a:pt x="28120" y="74053"/>
                  </a:lnTo>
                  <a:lnTo>
                    <a:pt x="44135" y="26231"/>
                  </a:lnTo>
                  <a:lnTo>
                    <a:pt x="107736" y="3290"/>
                  </a:lnTo>
                  <a:lnTo>
                    <a:pt x="177452" y="0"/>
                  </a:lnTo>
                  <a:lnTo>
                    <a:pt x="225819" y="4585"/>
                  </a:lnTo>
                  <a:lnTo>
                    <a:pt x="273436" y="14106"/>
                  </a:lnTo>
                  <a:lnTo>
                    <a:pt x="320367" y="27788"/>
                  </a:lnTo>
                  <a:lnTo>
                    <a:pt x="366675" y="44855"/>
                  </a:lnTo>
                  <a:lnTo>
                    <a:pt x="412423" y="64533"/>
                  </a:lnTo>
                  <a:lnTo>
                    <a:pt x="457676" y="86046"/>
                  </a:lnTo>
                  <a:lnTo>
                    <a:pt x="591097" y="153851"/>
                  </a:lnTo>
                  <a:lnTo>
                    <a:pt x="635003" y="174957"/>
                  </a:lnTo>
                  <a:lnTo>
                    <a:pt x="1342516" y="499905"/>
                  </a:lnTo>
                  <a:lnTo>
                    <a:pt x="1381515" y="525048"/>
                  </a:lnTo>
                  <a:lnTo>
                    <a:pt x="1401942" y="554465"/>
                  </a:lnTo>
                  <a:lnTo>
                    <a:pt x="1406893" y="587047"/>
                  </a:lnTo>
                  <a:lnTo>
                    <a:pt x="1399469" y="621683"/>
                  </a:lnTo>
                  <a:lnTo>
                    <a:pt x="1382767" y="657264"/>
                  </a:lnTo>
                  <a:lnTo>
                    <a:pt x="1359885" y="692680"/>
                  </a:lnTo>
                  <a:lnTo>
                    <a:pt x="1333923" y="726820"/>
                  </a:lnTo>
                  <a:lnTo>
                    <a:pt x="1285150" y="786836"/>
                  </a:lnTo>
                  <a:lnTo>
                    <a:pt x="1245773" y="829199"/>
                  </a:lnTo>
                  <a:lnTo>
                    <a:pt x="1207441" y="853744"/>
                  </a:lnTo>
                  <a:lnTo>
                    <a:pt x="1169386" y="863441"/>
                  </a:lnTo>
                  <a:close/>
                </a:path>
              </a:pathLst>
            </a:custGeom>
            <a:solidFill>
              <a:srgbClr val="A7D4EF">
                <a:alpha val="7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g227b3cbff70_0_630"/>
          <p:cNvGrpSpPr/>
          <p:nvPr/>
        </p:nvGrpSpPr>
        <p:grpSpPr>
          <a:xfrm>
            <a:off x="8660591" y="1707861"/>
            <a:ext cx="2951902" cy="3013404"/>
            <a:chOff x="12988589" y="2253265"/>
            <a:chExt cx="4426968" cy="4519880"/>
          </a:xfrm>
        </p:grpSpPr>
        <p:sp>
          <p:nvSpPr>
            <p:cNvPr id="750" name="Google Shape;750;g227b3cbff70_0_630"/>
            <p:cNvSpPr/>
            <p:nvPr/>
          </p:nvSpPr>
          <p:spPr>
            <a:xfrm>
              <a:off x="13217391" y="2349875"/>
              <a:ext cx="3999230" cy="4268470"/>
            </a:xfrm>
            <a:custGeom>
              <a:avLst/>
              <a:gdLst/>
              <a:ahLst/>
              <a:cxnLst/>
              <a:rect l="l" t="t" r="r" b="b"/>
              <a:pathLst>
                <a:path w="3999230" h="4268470" extrusionOk="0">
                  <a:moveTo>
                    <a:pt x="3286209" y="4267770"/>
                  </a:moveTo>
                  <a:lnTo>
                    <a:pt x="3236445" y="4267880"/>
                  </a:lnTo>
                  <a:lnTo>
                    <a:pt x="3186680" y="4267306"/>
                  </a:lnTo>
                  <a:lnTo>
                    <a:pt x="3136986" y="4266230"/>
                  </a:lnTo>
                  <a:lnTo>
                    <a:pt x="2632115" y="4250751"/>
                  </a:lnTo>
                  <a:lnTo>
                    <a:pt x="2226159" y="4242489"/>
                  </a:lnTo>
                  <a:lnTo>
                    <a:pt x="1820232" y="4238512"/>
                  </a:lnTo>
                  <a:lnTo>
                    <a:pt x="1414334" y="4238820"/>
                  </a:lnTo>
                  <a:lnTo>
                    <a:pt x="1008465" y="4243411"/>
                  </a:lnTo>
                  <a:lnTo>
                    <a:pt x="602626" y="4252288"/>
                  </a:lnTo>
                  <a:lnTo>
                    <a:pt x="196816" y="4265449"/>
                  </a:lnTo>
                  <a:lnTo>
                    <a:pt x="173645" y="4265075"/>
                  </a:lnTo>
                  <a:lnTo>
                    <a:pt x="129456" y="4255361"/>
                  </a:lnTo>
                  <a:lnTo>
                    <a:pt x="101361" y="4221822"/>
                  </a:lnTo>
                  <a:lnTo>
                    <a:pt x="83982" y="4151325"/>
                  </a:lnTo>
                  <a:lnTo>
                    <a:pt x="73538" y="4102398"/>
                  </a:lnTo>
                  <a:lnTo>
                    <a:pt x="63878" y="4053394"/>
                  </a:lnTo>
                  <a:lnTo>
                    <a:pt x="54983" y="4004314"/>
                  </a:lnTo>
                  <a:lnTo>
                    <a:pt x="46833" y="3955162"/>
                  </a:lnTo>
                  <a:lnTo>
                    <a:pt x="39410" y="3905939"/>
                  </a:lnTo>
                  <a:lnTo>
                    <a:pt x="32694" y="3856647"/>
                  </a:lnTo>
                  <a:lnTo>
                    <a:pt x="26667" y="3807290"/>
                  </a:lnTo>
                  <a:lnTo>
                    <a:pt x="21308" y="3757869"/>
                  </a:lnTo>
                  <a:lnTo>
                    <a:pt x="16598" y="3708387"/>
                  </a:lnTo>
                  <a:lnTo>
                    <a:pt x="12519" y="3658846"/>
                  </a:lnTo>
                  <a:lnTo>
                    <a:pt x="9051" y="3609249"/>
                  </a:lnTo>
                  <a:lnTo>
                    <a:pt x="6175" y="3559597"/>
                  </a:lnTo>
                  <a:lnTo>
                    <a:pt x="3872" y="3509893"/>
                  </a:lnTo>
                  <a:lnTo>
                    <a:pt x="2122" y="3460140"/>
                  </a:lnTo>
                  <a:lnTo>
                    <a:pt x="906" y="3410339"/>
                  </a:lnTo>
                  <a:lnTo>
                    <a:pt x="205" y="3360493"/>
                  </a:lnTo>
                  <a:lnTo>
                    <a:pt x="0" y="3310605"/>
                  </a:lnTo>
                  <a:lnTo>
                    <a:pt x="999" y="3210709"/>
                  </a:lnTo>
                  <a:lnTo>
                    <a:pt x="3751" y="3110671"/>
                  </a:lnTo>
                  <a:lnTo>
                    <a:pt x="8100" y="3010509"/>
                  </a:lnTo>
                  <a:lnTo>
                    <a:pt x="13894" y="2910241"/>
                  </a:lnTo>
                  <a:lnTo>
                    <a:pt x="20978" y="2809887"/>
                  </a:lnTo>
                  <a:lnTo>
                    <a:pt x="29199" y="2709464"/>
                  </a:lnTo>
                  <a:lnTo>
                    <a:pt x="43325" y="2558742"/>
                  </a:lnTo>
                  <a:lnTo>
                    <a:pt x="59142" y="2407971"/>
                  </a:lnTo>
                  <a:lnTo>
                    <a:pt x="145425" y="1655578"/>
                  </a:lnTo>
                  <a:lnTo>
                    <a:pt x="165604" y="1447292"/>
                  </a:lnTo>
                  <a:lnTo>
                    <a:pt x="188220" y="1186750"/>
                  </a:lnTo>
                  <a:lnTo>
                    <a:pt x="274512" y="85842"/>
                  </a:lnTo>
                  <a:lnTo>
                    <a:pt x="275573" y="79737"/>
                  </a:lnTo>
                  <a:lnTo>
                    <a:pt x="297056" y="35423"/>
                  </a:lnTo>
                  <a:lnTo>
                    <a:pt x="331310" y="9180"/>
                  </a:lnTo>
                  <a:lnTo>
                    <a:pt x="367234" y="0"/>
                  </a:lnTo>
                  <a:lnTo>
                    <a:pt x="577741" y="749"/>
                  </a:lnTo>
                  <a:lnTo>
                    <a:pt x="1394706" y="8871"/>
                  </a:lnTo>
                  <a:lnTo>
                    <a:pt x="2211379" y="25120"/>
                  </a:lnTo>
                  <a:lnTo>
                    <a:pt x="3027762" y="49498"/>
                  </a:lnTo>
                  <a:lnTo>
                    <a:pt x="3843853" y="82004"/>
                  </a:lnTo>
                  <a:lnTo>
                    <a:pt x="3853138" y="81742"/>
                  </a:lnTo>
                  <a:lnTo>
                    <a:pt x="3897776" y="92361"/>
                  </a:lnTo>
                  <a:lnTo>
                    <a:pt x="3932160" y="132014"/>
                  </a:lnTo>
                  <a:lnTo>
                    <a:pt x="3939463" y="166648"/>
                  </a:lnTo>
                  <a:lnTo>
                    <a:pt x="3946789" y="217134"/>
                  </a:lnTo>
                  <a:lnTo>
                    <a:pt x="3953543" y="267673"/>
                  </a:lnTo>
                  <a:lnTo>
                    <a:pt x="3959743" y="318262"/>
                  </a:lnTo>
                  <a:lnTo>
                    <a:pt x="3965407" y="368898"/>
                  </a:lnTo>
                  <a:lnTo>
                    <a:pt x="3970554" y="419580"/>
                  </a:lnTo>
                  <a:lnTo>
                    <a:pt x="3975202" y="470304"/>
                  </a:lnTo>
                  <a:lnTo>
                    <a:pt x="3983077" y="571874"/>
                  </a:lnTo>
                  <a:lnTo>
                    <a:pt x="3989179" y="673587"/>
                  </a:lnTo>
                  <a:lnTo>
                    <a:pt x="3993655" y="775427"/>
                  </a:lnTo>
                  <a:lnTo>
                    <a:pt x="3996653" y="877373"/>
                  </a:lnTo>
                  <a:lnTo>
                    <a:pt x="3998322" y="979408"/>
                  </a:lnTo>
                  <a:lnTo>
                    <a:pt x="3998809" y="1081513"/>
                  </a:lnTo>
                  <a:lnTo>
                    <a:pt x="3998262" y="1183670"/>
                  </a:lnTo>
                  <a:lnTo>
                    <a:pt x="3995824" y="1336961"/>
                  </a:lnTo>
                  <a:lnTo>
                    <a:pt x="3990334" y="1541356"/>
                  </a:lnTo>
                  <a:lnTo>
                    <a:pt x="3900979" y="4033275"/>
                  </a:lnTo>
                  <a:lnTo>
                    <a:pt x="3900678" y="4054375"/>
                  </a:lnTo>
                  <a:lnTo>
                    <a:pt x="3892432" y="4095023"/>
                  </a:lnTo>
                  <a:lnTo>
                    <a:pt x="3869679" y="4132347"/>
                  </a:lnTo>
                  <a:lnTo>
                    <a:pt x="3833825" y="4159725"/>
                  </a:lnTo>
                  <a:lnTo>
                    <a:pt x="3779267" y="4184232"/>
                  </a:lnTo>
                  <a:lnTo>
                    <a:pt x="3710667" y="4209817"/>
                  </a:lnTo>
                  <a:lnTo>
                    <a:pt x="3628434" y="4232611"/>
                  </a:lnTo>
                  <a:lnTo>
                    <a:pt x="3580708" y="4242589"/>
                  </a:lnTo>
                  <a:lnTo>
                    <a:pt x="3532474" y="4250613"/>
                  </a:lnTo>
                  <a:lnTo>
                    <a:pt x="3483803" y="4256864"/>
                  </a:lnTo>
                  <a:lnTo>
                    <a:pt x="3434769" y="4261524"/>
                  </a:lnTo>
                  <a:lnTo>
                    <a:pt x="3385444" y="4264774"/>
                  </a:lnTo>
                  <a:lnTo>
                    <a:pt x="3335899" y="4266795"/>
                  </a:lnTo>
                  <a:lnTo>
                    <a:pt x="3286209" y="4267770"/>
                  </a:lnTo>
                  <a:close/>
                </a:path>
              </a:pathLst>
            </a:custGeom>
            <a:solidFill>
              <a:srgbClr val="F4F5F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227b3cbff70_0_630"/>
            <p:cNvSpPr/>
            <p:nvPr/>
          </p:nvSpPr>
          <p:spPr>
            <a:xfrm>
              <a:off x="15883302" y="2253265"/>
              <a:ext cx="1532255" cy="889635"/>
            </a:xfrm>
            <a:custGeom>
              <a:avLst/>
              <a:gdLst/>
              <a:ahLst/>
              <a:cxnLst/>
              <a:rect l="l" t="t" r="r" b="b"/>
              <a:pathLst>
                <a:path w="1532255" h="889635" extrusionOk="0">
                  <a:moveTo>
                    <a:pt x="1354142" y="889354"/>
                  </a:moveTo>
                  <a:lnTo>
                    <a:pt x="1315620" y="880158"/>
                  </a:lnTo>
                  <a:lnTo>
                    <a:pt x="833269" y="698675"/>
                  </a:lnTo>
                  <a:lnTo>
                    <a:pt x="76278" y="411745"/>
                  </a:lnTo>
                  <a:lnTo>
                    <a:pt x="29180" y="385745"/>
                  </a:lnTo>
                  <a:lnTo>
                    <a:pt x="5527" y="353987"/>
                  </a:lnTo>
                  <a:lnTo>
                    <a:pt x="0" y="317327"/>
                  </a:lnTo>
                  <a:lnTo>
                    <a:pt x="7280" y="276622"/>
                  </a:lnTo>
                  <a:lnTo>
                    <a:pt x="22049" y="232729"/>
                  </a:lnTo>
                  <a:lnTo>
                    <a:pt x="38990" y="186504"/>
                  </a:lnTo>
                  <a:lnTo>
                    <a:pt x="53884" y="143602"/>
                  </a:lnTo>
                  <a:lnTo>
                    <a:pt x="73987" y="94411"/>
                  </a:lnTo>
                  <a:lnTo>
                    <a:pt x="100722" y="48020"/>
                  </a:lnTo>
                  <a:lnTo>
                    <a:pt x="135510" y="13520"/>
                  </a:lnTo>
                  <a:lnTo>
                    <a:pt x="179776" y="0"/>
                  </a:lnTo>
                  <a:lnTo>
                    <a:pt x="220833" y="5721"/>
                  </a:lnTo>
                  <a:lnTo>
                    <a:pt x="266605" y="20980"/>
                  </a:lnTo>
                  <a:lnTo>
                    <a:pt x="313719" y="41197"/>
                  </a:lnTo>
                  <a:lnTo>
                    <a:pt x="358803" y="61793"/>
                  </a:lnTo>
                  <a:lnTo>
                    <a:pt x="398483" y="78188"/>
                  </a:lnTo>
                  <a:lnTo>
                    <a:pt x="1103605" y="330209"/>
                  </a:lnTo>
                  <a:lnTo>
                    <a:pt x="1353864" y="420113"/>
                  </a:lnTo>
                  <a:lnTo>
                    <a:pt x="1450370" y="446176"/>
                  </a:lnTo>
                  <a:lnTo>
                    <a:pt x="1503441" y="465372"/>
                  </a:lnTo>
                  <a:lnTo>
                    <a:pt x="1530742" y="488020"/>
                  </a:lnTo>
                  <a:lnTo>
                    <a:pt x="1532082" y="499649"/>
                  </a:lnTo>
                  <a:lnTo>
                    <a:pt x="1531612" y="511057"/>
                  </a:lnTo>
                  <a:lnTo>
                    <a:pt x="1428440" y="810339"/>
                  </a:lnTo>
                  <a:lnTo>
                    <a:pt x="1407137" y="858728"/>
                  </a:lnTo>
                  <a:lnTo>
                    <a:pt x="1377767" y="886136"/>
                  </a:lnTo>
                  <a:lnTo>
                    <a:pt x="1362083" y="889020"/>
                  </a:lnTo>
                  <a:lnTo>
                    <a:pt x="1354142" y="889354"/>
                  </a:lnTo>
                  <a:close/>
                </a:path>
              </a:pathLst>
            </a:custGeom>
            <a:solidFill>
              <a:srgbClr val="B8B9DF">
                <a:alpha val="7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227b3cbff70_0_630"/>
            <p:cNvSpPr/>
            <p:nvPr/>
          </p:nvSpPr>
          <p:spPr>
            <a:xfrm>
              <a:off x="12988589" y="5909545"/>
              <a:ext cx="1407159" cy="863600"/>
            </a:xfrm>
            <a:custGeom>
              <a:avLst/>
              <a:gdLst/>
              <a:ahLst/>
              <a:cxnLst/>
              <a:rect l="l" t="t" r="r" b="b"/>
              <a:pathLst>
                <a:path w="1407159" h="863600" extrusionOk="0">
                  <a:moveTo>
                    <a:pt x="1169386" y="863441"/>
                  </a:moveTo>
                  <a:lnTo>
                    <a:pt x="1130837" y="861259"/>
                  </a:lnTo>
                  <a:lnTo>
                    <a:pt x="1091025" y="850168"/>
                  </a:lnTo>
                  <a:lnTo>
                    <a:pt x="1049181" y="833138"/>
                  </a:lnTo>
                  <a:lnTo>
                    <a:pt x="1004535" y="813138"/>
                  </a:lnTo>
                  <a:lnTo>
                    <a:pt x="110106" y="422195"/>
                  </a:lnTo>
                  <a:lnTo>
                    <a:pt x="79764" y="412156"/>
                  </a:lnTo>
                  <a:lnTo>
                    <a:pt x="49334" y="403037"/>
                  </a:lnTo>
                  <a:lnTo>
                    <a:pt x="23116" y="388133"/>
                  </a:lnTo>
                  <a:lnTo>
                    <a:pt x="5413" y="360744"/>
                  </a:lnTo>
                  <a:lnTo>
                    <a:pt x="1592" y="340559"/>
                  </a:lnTo>
                  <a:lnTo>
                    <a:pt x="0" y="320321"/>
                  </a:lnTo>
                  <a:lnTo>
                    <a:pt x="636" y="300030"/>
                  </a:lnTo>
                  <a:lnTo>
                    <a:pt x="3501" y="279686"/>
                  </a:lnTo>
                  <a:lnTo>
                    <a:pt x="28120" y="74053"/>
                  </a:lnTo>
                  <a:lnTo>
                    <a:pt x="44135" y="26231"/>
                  </a:lnTo>
                  <a:lnTo>
                    <a:pt x="107736" y="3290"/>
                  </a:lnTo>
                  <a:lnTo>
                    <a:pt x="177452" y="0"/>
                  </a:lnTo>
                  <a:lnTo>
                    <a:pt x="225819" y="4585"/>
                  </a:lnTo>
                  <a:lnTo>
                    <a:pt x="273436" y="14106"/>
                  </a:lnTo>
                  <a:lnTo>
                    <a:pt x="320367" y="27788"/>
                  </a:lnTo>
                  <a:lnTo>
                    <a:pt x="366675" y="44855"/>
                  </a:lnTo>
                  <a:lnTo>
                    <a:pt x="412423" y="64533"/>
                  </a:lnTo>
                  <a:lnTo>
                    <a:pt x="457676" y="86046"/>
                  </a:lnTo>
                  <a:lnTo>
                    <a:pt x="591097" y="153851"/>
                  </a:lnTo>
                  <a:lnTo>
                    <a:pt x="635003" y="174957"/>
                  </a:lnTo>
                  <a:lnTo>
                    <a:pt x="1342516" y="499905"/>
                  </a:lnTo>
                  <a:lnTo>
                    <a:pt x="1381515" y="525048"/>
                  </a:lnTo>
                  <a:lnTo>
                    <a:pt x="1401942" y="554465"/>
                  </a:lnTo>
                  <a:lnTo>
                    <a:pt x="1406893" y="587047"/>
                  </a:lnTo>
                  <a:lnTo>
                    <a:pt x="1399469" y="621683"/>
                  </a:lnTo>
                  <a:lnTo>
                    <a:pt x="1382767" y="657264"/>
                  </a:lnTo>
                  <a:lnTo>
                    <a:pt x="1359885" y="692680"/>
                  </a:lnTo>
                  <a:lnTo>
                    <a:pt x="1333923" y="726820"/>
                  </a:lnTo>
                  <a:lnTo>
                    <a:pt x="1285150" y="786836"/>
                  </a:lnTo>
                  <a:lnTo>
                    <a:pt x="1245773" y="829199"/>
                  </a:lnTo>
                  <a:lnTo>
                    <a:pt x="1207441" y="853744"/>
                  </a:lnTo>
                  <a:lnTo>
                    <a:pt x="1169386" y="863441"/>
                  </a:lnTo>
                  <a:close/>
                </a:path>
              </a:pathLst>
            </a:custGeom>
            <a:solidFill>
              <a:srgbClr val="A7D4EF">
                <a:alpha val="7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g227b3cbff70_0_630"/>
          <p:cNvSpPr txBox="1"/>
          <p:nvPr/>
        </p:nvSpPr>
        <p:spPr>
          <a:xfrm>
            <a:off x="604857" y="2229368"/>
            <a:ext cx="2522170" cy="109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Personnalisation </a:t>
            </a:r>
          </a:p>
          <a:p>
            <a:pPr marL="12700" marR="0" lvl="0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des offres </a:t>
            </a:r>
          </a:p>
          <a:p>
            <a:pPr marL="12700" marR="0" lvl="0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 d'emploi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4" name="Google Shape;754;g227b3cbff70_0_630"/>
          <p:cNvSpPr txBox="1"/>
          <p:nvPr/>
        </p:nvSpPr>
        <p:spPr>
          <a:xfrm>
            <a:off x="4596794" y="2433530"/>
            <a:ext cx="3000000" cy="109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Amélioration de  l'expérience  des</a:t>
            </a:r>
          </a:p>
          <a:p>
            <a:pPr marL="12700" marR="0" lvl="0" indent="0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candidats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5" name="Google Shape;755;g227b3cbff70_0_630"/>
          <p:cNvSpPr txBox="1"/>
          <p:nvPr/>
        </p:nvSpPr>
        <p:spPr>
          <a:xfrm>
            <a:off x="9052917" y="2776907"/>
            <a:ext cx="2426925" cy="79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0" marR="0" lvl="0" indent="-241300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Gains de temps </a:t>
            </a:r>
          </a:p>
          <a:p>
            <a:pPr marL="254000" marR="0" lvl="0" indent="-241300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et efficacité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6" name="Google Shape;756;g227b3cbff70_0_630"/>
          <p:cNvSpPr txBox="1"/>
          <p:nvPr/>
        </p:nvSpPr>
        <p:spPr>
          <a:xfrm>
            <a:off x="11339513" y="62547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" descr="Une image contenant texte, intérieur, portable, personn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5" y="0"/>
            <a:ext cx="12190075" cy="3905100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</p:pic>
      <p:sp>
        <p:nvSpPr>
          <p:cNvPr id="763" name="Google Shape;763;p6"/>
          <p:cNvSpPr/>
          <p:nvPr/>
        </p:nvSpPr>
        <p:spPr>
          <a:xfrm>
            <a:off x="0" y="0"/>
            <a:ext cx="12190200" cy="3905100"/>
          </a:xfrm>
          <a:prstGeom prst="rect">
            <a:avLst/>
          </a:prstGeom>
          <a:gradFill>
            <a:gsLst>
              <a:gs pos="0">
                <a:srgbClr val="000000">
                  <a:alpha val="38431"/>
                </a:srgbClr>
              </a:gs>
              <a:gs pos="100000">
                <a:srgbClr val="000000">
                  <a:alpha val="8431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4" name="Google Shape;764;p6"/>
          <p:cNvSpPr txBox="1"/>
          <p:nvPr/>
        </p:nvSpPr>
        <p:spPr>
          <a:xfrm>
            <a:off x="2746421" y="951114"/>
            <a:ext cx="4000142" cy="13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rgbClr val="35AAE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1" i="0" u="none" strike="noStrike" cap="none">
              <a:solidFill>
                <a:srgbClr val="35AAE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5" name="Google Shape;765;p6"/>
          <p:cNvSpPr/>
          <p:nvPr/>
        </p:nvSpPr>
        <p:spPr>
          <a:xfrm>
            <a:off x="7772" y="18244"/>
            <a:ext cx="932917" cy="9329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6" name="Google Shape;766;p6"/>
          <p:cNvSpPr txBox="1"/>
          <p:nvPr/>
        </p:nvSpPr>
        <p:spPr>
          <a:xfrm>
            <a:off x="2292825" y="5386116"/>
            <a:ext cx="83660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 VASTE CATALOGUE TECHNOLOGIQUE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Microsoft (SSIS, SSAS, SSRS, Power BI, Azure), Informatica, Spark, R, Python, SAS, Docker, Jenkins, Maven, (…)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"/>
          <p:cNvSpPr txBox="1"/>
          <p:nvPr/>
        </p:nvSpPr>
        <p:spPr>
          <a:xfrm>
            <a:off x="11109014" y="6457732"/>
            <a:ext cx="1005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8" name="Google Shape;768;p6"/>
          <p:cNvSpPr txBox="1"/>
          <p:nvPr/>
        </p:nvSpPr>
        <p:spPr>
          <a:xfrm>
            <a:off x="2889250" y="4381500"/>
            <a:ext cx="8127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fr-FR" sz="4500" b="1" i="0" u="none" strike="noStrike" cap="none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Merci de votre Attention</a:t>
            </a:r>
            <a:endParaRPr sz="4500" b="1" i="0" u="none" strike="noStrike" cap="none">
              <a:solidFill>
                <a:srgbClr val="0070C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9" name="Google Shape;769;p6"/>
          <p:cNvSpPr txBox="1"/>
          <p:nvPr/>
        </p:nvSpPr>
        <p:spPr>
          <a:xfrm>
            <a:off x="11255375" y="6457732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1" descr="Une image contenant passage, route, autorout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" y="1282"/>
            <a:ext cx="12193567" cy="68567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59" name="Google Shape;559;p11"/>
          <p:cNvSpPr/>
          <p:nvPr/>
        </p:nvSpPr>
        <p:spPr>
          <a:xfrm>
            <a:off x="-2581" y="0"/>
            <a:ext cx="2328813" cy="6858000"/>
          </a:xfrm>
          <a:prstGeom prst="rect">
            <a:avLst/>
          </a:prstGeom>
          <a:solidFill>
            <a:srgbClr val="35AAE1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0" name="Google Shape;560;p11"/>
          <p:cNvSpPr/>
          <p:nvPr/>
        </p:nvSpPr>
        <p:spPr>
          <a:xfrm>
            <a:off x="0" y="0"/>
            <a:ext cx="932917" cy="932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1" name="Google Shape;561;p11"/>
          <p:cNvSpPr txBox="1"/>
          <p:nvPr/>
        </p:nvSpPr>
        <p:spPr>
          <a:xfrm>
            <a:off x="4101152" y="1683581"/>
            <a:ext cx="782891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Intro</a:t>
            </a:r>
            <a:r>
              <a:rPr lang="fr-FR" sz="7200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duction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227b3cbff70_20_5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4463" y="3169591"/>
            <a:ext cx="1462753" cy="15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27b3cbff70_20_503"/>
          <p:cNvSpPr txBox="1">
            <a:spLocks noGrp="1"/>
          </p:cNvSpPr>
          <p:nvPr>
            <p:ph type="title" idx="4294967295"/>
          </p:nvPr>
        </p:nvSpPr>
        <p:spPr>
          <a:xfrm>
            <a:off x="4446225" y="799300"/>
            <a:ext cx="3852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4100" b="1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Intro</a:t>
            </a:r>
            <a:r>
              <a:rPr lang="fr-FR" sz="41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duction</a:t>
            </a:r>
            <a:endParaRPr sz="41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5" name="Google Shape;355;g227b3cbff70_20_503"/>
          <p:cNvSpPr txBox="1"/>
          <p:nvPr/>
        </p:nvSpPr>
        <p:spPr>
          <a:xfrm>
            <a:off x="10731500" y="6397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547;p10">
            <a:extLst>
              <a:ext uri="{FF2B5EF4-FFF2-40B4-BE49-F238E27FC236}">
                <a16:creationId xmlns:a16="http://schemas.microsoft.com/office/drawing/2014/main" id="{F8EF9A6F-684E-45EA-B6BB-F0EEC2594CCF}"/>
              </a:ext>
            </a:extLst>
          </p:cNvPr>
          <p:cNvSpPr/>
          <p:nvPr/>
        </p:nvSpPr>
        <p:spPr>
          <a:xfrm>
            <a:off x="10103369" y="4529253"/>
            <a:ext cx="1471591" cy="65693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fr-FR" sz="1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Robotiques</a:t>
            </a:r>
            <a:endParaRPr dirty="0"/>
          </a:p>
        </p:txBody>
      </p:sp>
      <p:sp>
        <p:nvSpPr>
          <p:cNvPr id="8" name="Google Shape;548;p10">
            <a:extLst>
              <a:ext uri="{FF2B5EF4-FFF2-40B4-BE49-F238E27FC236}">
                <a16:creationId xmlns:a16="http://schemas.microsoft.com/office/drawing/2014/main" id="{2344A84B-5CF9-4D54-98A9-AD006D092A18}"/>
              </a:ext>
            </a:extLst>
          </p:cNvPr>
          <p:cNvSpPr/>
          <p:nvPr/>
        </p:nvSpPr>
        <p:spPr>
          <a:xfrm>
            <a:off x="10103368" y="5463439"/>
            <a:ext cx="1488027" cy="656934"/>
          </a:xfrm>
          <a:prstGeom prst="rect">
            <a:avLst/>
          </a:prstGeom>
          <a:solidFill>
            <a:srgbClr val="1AAB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fr-FR" sz="1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Embarqués</a:t>
            </a:r>
            <a:endParaRPr dirty="0"/>
          </a:p>
        </p:txBody>
      </p:sp>
      <p:sp>
        <p:nvSpPr>
          <p:cNvPr id="9" name="Google Shape;549;p10">
            <a:extLst>
              <a:ext uri="{FF2B5EF4-FFF2-40B4-BE49-F238E27FC236}">
                <a16:creationId xmlns:a16="http://schemas.microsoft.com/office/drawing/2014/main" id="{E1470714-ADE5-4691-8283-A24AF9676CA8}"/>
              </a:ext>
            </a:extLst>
          </p:cNvPr>
          <p:cNvSpPr/>
          <p:nvPr/>
        </p:nvSpPr>
        <p:spPr>
          <a:xfrm>
            <a:off x="10103368" y="3452270"/>
            <a:ext cx="1471592" cy="656933"/>
          </a:xfrm>
          <a:prstGeom prst="rect">
            <a:avLst/>
          </a:prstGeom>
          <a:solidFill>
            <a:srgbClr val="35B8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fr-FR" sz="1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SAP</a:t>
            </a:r>
            <a:endParaRPr dirty="0"/>
          </a:p>
        </p:txBody>
      </p:sp>
      <p:sp>
        <p:nvSpPr>
          <p:cNvPr id="10" name="Google Shape;550;p10">
            <a:extLst>
              <a:ext uri="{FF2B5EF4-FFF2-40B4-BE49-F238E27FC236}">
                <a16:creationId xmlns:a16="http://schemas.microsoft.com/office/drawing/2014/main" id="{0192B5D9-D8F6-4CC0-AF77-C351209B228C}"/>
              </a:ext>
            </a:extLst>
          </p:cNvPr>
          <p:cNvSpPr/>
          <p:nvPr/>
        </p:nvSpPr>
        <p:spPr>
          <a:xfrm>
            <a:off x="10086932" y="1725559"/>
            <a:ext cx="1471591" cy="59971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fr-FR" sz="18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IA</a:t>
            </a:r>
            <a:endParaRPr dirty="0"/>
          </a:p>
        </p:txBody>
      </p:sp>
      <p:sp>
        <p:nvSpPr>
          <p:cNvPr id="12" name="Google Shape;546;p10">
            <a:extLst>
              <a:ext uri="{FF2B5EF4-FFF2-40B4-BE49-F238E27FC236}">
                <a16:creationId xmlns:a16="http://schemas.microsoft.com/office/drawing/2014/main" id="{84BB5806-F5DD-422C-A85F-172A43CEB71C}"/>
              </a:ext>
            </a:extLst>
          </p:cNvPr>
          <p:cNvSpPr/>
          <p:nvPr/>
        </p:nvSpPr>
        <p:spPr>
          <a:xfrm>
            <a:off x="10086931" y="2596523"/>
            <a:ext cx="1471592" cy="599715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fr-FR" sz="1800" b="0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E970D-4DA9-4756-97FE-A4F8AD6C0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8" y="2685517"/>
            <a:ext cx="6790441" cy="3712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1" descr="Une image contenant passage, route, autorout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" y="1282"/>
            <a:ext cx="12193567" cy="68567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59" name="Google Shape;559;p11"/>
          <p:cNvSpPr/>
          <p:nvPr/>
        </p:nvSpPr>
        <p:spPr>
          <a:xfrm>
            <a:off x="-2581" y="0"/>
            <a:ext cx="2328813" cy="6858000"/>
          </a:xfrm>
          <a:prstGeom prst="rect">
            <a:avLst/>
          </a:prstGeom>
          <a:solidFill>
            <a:srgbClr val="35AAE1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0" name="Google Shape;560;p11"/>
          <p:cNvSpPr/>
          <p:nvPr/>
        </p:nvSpPr>
        <p:spPr>
          <a:xfrm>
            <a:off x="0" y="0"/>
            <a:ext cx="932917" cy="932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1" name="Google Shape;561;p11"/>
          <p:cNvSpPr txBox="1"/>
          <p:nvPr/>
        </p:nvSpPr>
        <p:spPr>
          <a:xfrm>
            <a:off x="3071814" y="1683581"/>
            <a:ext cx="885825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Contexte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Générale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157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7b3cbff70_0_350"/>
          <p:cNvSpPr txBox="1"/>
          <p:nvPr/>
        </p:nvSpPr>
        <p:spPr>
          <a:xfrm>
            <a:off x="629119" y="2536745"/>
            <a:ext cx="3506400" cy="64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12700" marR="0" lvl="0" indent="0" algn="l" rtl="0">
              <a:lnSpc>
                <a:spcPct val="1190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Manque</a:t>
            </a:r>
            <a:r>
              <a:rPr lang="fr-FR" sz="1700" b="1" dirty="0">
                <a:solidFill>
                  <a:schemeClr val="tx1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de</a:t>
            </a:r>
            <a:r>
              <a:rPr lang="fr-FR" sz="1700" b="1" dirty="0">
                <a:solidFill>
                  <a:schemeClr val="tx1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traçabilité</a:t>
            </a:r>
            <a:r>
              <a:rPr lang="fr-FR" sz="1700" b="1" dirty="0">
                <a:solidFill>
                  <a:schemeClr val="tx1"/>
                </a:solidFill>
                <a:latin typeface="Verdana"/>
                <a:ea typeface="Verdana"/>
                <a:sym typeface="Verdana"/>
              </a:rPr>
              <a:t> 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et</a:t>
            </a:r>
            <a:r>
              <a:rPr lang="fr-FR" sz="1700" b="1" dirty="0">
                <a:solidFill>
                  <a:schemeClr val="tx1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de</a:t>
            </a:r>
            <a:r>
              <a:rPr lang="fr-FR" sz="1700" b="1" dirty="0">
                <a:solidFill>
                  <a:schemeClr val="tx1"/>
                </a:solidFill>
                <a:latin typeface="Verdana"/>
                <a:ea typeface="Verdana"/>
                <a:sym typeface="Verdana"/>
              </a:rPr>
              <a:t>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précision</a:t>
            </a:r>
            <a:endParaRPr sz="1700" b="1" dirty="0">
              <a:solidFill>
                <a:srgbClr val="1B405D"/>
              </a:solidFill>
              <a:latin typeface="Verdana"/>
              <a:ea typeface="Verdana"/>
              <a:sym typeface="Verdana"/>
            </a:endParaRPr>
          </a:p>
        </p:txBody>
      </p:sp>
      <p:sp>
        <p:nvSpPr>
          <p:cNvPr id="375" name="Google Shape;375;g227b3cbff70_0_350"/>
          <p:cNvSpPr txBox="1"/>
          <p:nvPr/>
        </p:nvSpPr>
        <p:spPr>
          <a:xfrm>
            <a:off x="7930299" y="4409254"/>
            <a:ext cx="4003500" cy="64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175" rIns="0" bIns="0" anchor="t" anchorCtr="0">
            <a:spAutoFit/>
          </a:bodyPr>
          <a:lstStyle/>
          <a:p>
            <a:pPr marL="12700" marR="0" lvl="0" indent="0" algn="l" rtl="0">
              <a:lnSpc>
                <a:spcPct val="1187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Manque de transparence  dans le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processus</a:t>
            </a: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 de  recrutement</a:t>
            </a:r>
            <a:endParaRPr sz="17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6" name="Google Shape;376;g227b3cbff70_0_350"/>
          <p:cNvSpPr txBox="1"/>
          <p:nvPr/>
        </p:nvSpPr>
        <p:spPr>
          <a:xfrm>
            <a:off x="1166569" y="5115746"/>
            <a:ext cx="2431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Temps</a:t>
            </a:r>
            <a:r>
              <a:rPr lang="fr-FR" sz="17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et</a:t>
            </a:r>
            <a:r>
              <a:rPr lang="fr-FR" sz="17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coûts</a:t>
            </a:r>
            <a:endParaRPr sz="1700" b="1" dirty="0">
              <a:solidFill>
                <a:srgbClr val="1B405D"/>
              </a:solidFill>
              <a:latin typeface="Verdana"/>
              <a:ea typeface="Verdana"/>
              <a:sym typeface="Verdana"/>
            </a:endParaRPr>
          </a:p>
        </p:txBody>
      </p:sp>
      <p:sp>
        <p:nvSpPr>
          <p:cNvPr id="377" name="Google Shape;377;g227b3cbff70_0_350"/>
          <p:cNvSpPr txBox="1"/>
          <p:nvPr/>
        </p:nvSpPr>
        <p:spPr>
          <a:xfrm>
            <a:off x="805237" y="3679413"/>
            <a:ext cx="3830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Limitation</a:t>
            </a:r>
            <a:r>
              <a:rPr lang="fr-FR" sz="17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de</a:t>
            </a:r>
            <a:r>
              <a:rPr lang="fr-FR" sz="17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l'efficacité</a:t>
            </a:r>
            <a:endParaRPr sz="1700" b="1" dirty="0">
              <a:solidFill>
                <a:srgbClr val="1B405D"/>
              </a:solidFill>
              <a:latin typeface="Verdana"/>
              <a:ea typeface="Verdana"/>
              <a:sym typeface="Verdana"/>
            </a:endParaRPr>
          </a:p>
        </p:txBody>
      </p:sp>
      <p:sp>
        <p:nvSpPr>
          <p:cNvPr id="378" name="Google Shape;378;g227b3cbff70_0_350"/>
          <p:cNvSpPr txBox="1"/>
          <p:nvPr/>
        </p:nvSpPr>
        <p:spPr>
          <a:xfrm>
            <a:off x="7911436" y="2568271"/>
            <a:ext cx="44541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1B405D"/>
                </a:solidFill>
                <a:latin typeface="Verdana"/>
                <a:ea typeface="Verdana"/>
                <a:cs typeface="Verdana"/>
                <a:sym typeface="Verdana"/>
              </a:rPr>
              <a:t>Manque de personnalisation</a:t>
            </a:r>
            <a:endParaRPr sz="17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9" name="Google Shape;379;g227b3cbff70_0_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776" y="2321542"/>
            <a:ext cx="3200399" cy="33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27b3cbff70_0_350"/>
          <p:cNvSpPr txBox="1">
            <a:spLocks noGrp="1"/>
          </p:cNvSpPr>
          <p:nvPr>
            <p:ph type="title" idx="4294967295"/>
          </p:nvPr>
        </p:nvSpPr>
        <p:spPr>
          <a:xfrm>
            <a:off x="3306026" y="809325"/>
            <a:ext cx="6154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L'étude</a:t>
            </a:r>
            <a:r>
              <a:rPr lang="fr-FR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de l'existant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2" name="Google Shape;382;g227b3cbff70_0_350"/>
          <p:cNvSpPr txBox="1"/>
          <p:nvPr/>
        </p:nvSpPr>
        <p:spPr>
          <a:xfrm>
            <a:off x="11126787" y="6289687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399;g227b3cbff70_0_367">
            <a:extLst>
              <a:ext uri="{FF2B5EF4-FFF2-40B4-BE49-F238E27FC236}">
                <a16:creationId xmlns:a16="http://schemas.microsoft.com/office/drawing/2014/main" id="{B49BDDDB-C1FF-454F-A1E3-DBE3BD4B66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3235" y="4172618"/>
            <a:ext cx="1892394" cy="118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0;g227b3cbff70_0_367">
            <a:extLst>
              <a:ext uri="{FF2B5EF4-FFF2-40B4-BE49-F238E27FC236}">
                <a16:creationId xmlns:a16="http://schemas.microsoft.com/office/drawing/2014/main" id="{8EF6B07E-77D3-487E-9A80-533864A11A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4450" y="2829814"/>
            <a:ext cx="1752687" cy="9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01;g227b3cbff70_0_367">
            <a:extLst>
              <a:ext uri="{FF2B5EF4-FFF2-40B4-BE49-F238E27FC236}">
                <a16:creationId xmlns:a16="http://schemas.microsoft.com/office/drawing/2014/main" id="{1A3C42D8-0473-44AE-95F6-5D63DC01624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8939" y="3745096"/>
            <a:ext cx="1739986" cy="71758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003635-CB5A-44E3-B317-B8D4AD2E2497}"/>
              </a:ext>
            </a:extLst>
          </p:cNvPr>
          <p:cNvSpPr txBox="1"/>
          <p:nvPr/>
        </p:nvSpPr>
        <p:spPr>
          <a:xfrm>
            <a:off x="7818879" y="3445071"/>
            <a:ext cx="40035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buSzPts val="1700"/>
            </a:pP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Limitation des critères de</a:t>
            </a:r>
          </a:p>
          <a:p>
            <a:pPr marL="12700">
              <a:buSzPts val="1700"/>
            </a:pP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recherche</a:t>
            </a:r>
            <a:endParaRPr lang="fr-FR" sz="1700" b="1" dirty="0">
              <a:solidFill>
                <a:srgbClr val="1B405D"/>
              </a:solidFill>
              <a:latin typeface="Verdana"/>
              <a:ea typeface="Verdan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C24CD-8CF4-4DF6-9EAD-3FB4FDF3F599}"/>
              </a:ext>
            </a:extLst>
          </p:cNvPr>
          <p:cNvSpPr txBox="1"/>
          <p:nvPr/>
        </p:nvSpPr>
        <p:spPr>
          <a:xfrm>
            <a:off x="1037797" y="4295871"/>
            <a:ext cx="702230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buSzPts val="1700"/>
            </a:pPr>
            <a:r>
              <a:rPr lang="fr-FR" sz="1700" b="1" dirty="0">
                <a:solidFill>
                  <a:srgbClr val="1B405D"/>
                </a:solidFill>
                <a:latin typeface="Verdana"/>
                <a:ea typeface="Verdana"/>
                <a:sym typeface="Verdana"/>
              </a:rPr>
              <a:t>Manque de scoring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7b3cbff70_4_182"/>
          <p:cNvSpPr/>
          <p:nvPr/>
        </p:nvSpPr>
        <p:spPr>
          <a:xfrm>
            <a:off x="0" y="1"/>
            <a:ext cx="12193575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227b3cbff70_4_182"/>
          <p:cNvSpPr/>
          <p:nvPr/>
        </p:nvSpPr>
        <p:spPr>
          <a:xfrm>
            <a:off x="617771" y="2158221"/>
            <a:ext cx="1040582" cy="1040582"/>
          </a:xfrm>
          <a:custGeom>
            <a:avLst/>
            <a:gdLst/>
            <a:ahLst/>
            <a:cxnLst/>
            <a:rect l="l" t="t" r="r" b="b"/>
            <a:pathLst>
              <a:path w="1558925" h="1558925" extrusionOk="0">
                <a:moveTo>
                  <a:pt x="779454" y="1558902"/>
                </a:moveTo>
                <a:lnTo>
                  <a:pt x="731969" y="1557480"/>
                </a:lnTo>
                <a:lnTo>
                  <a:pt x="685239" y="1553267"/>
                </a:lnTo>
                <a:lnTo>
                  <a:pt x="639344" y="1546344"/>
                </a:lnTo>
                <a:lnTo>
                  <a:pt x="594363" y="1536794"/>
                </a:lnTo>
                <a:lnTo>
                  <a:pt x="550380" y="1524698"/>
                </a:lnTo>
                <a:lnTo>
                  <a:pt x="507475" y="1510138"/>
                </a:lnTo>
                <a:lnTo>
                  <a:pt x="465730" y="1493194"/>
                </a:lnTo>
                <a:lnTo>
                  <a:pt x="425227" y="1473949"/>
                </a:lnTo>
                <a:lnTo>
                  <a:pt x="386047" y="1452484"/>
                </a:lnTo>
                <a:lnTo>
                  <a:pt x="348271" y="1428881"/>
                </a:lnTo>
                <a:lnTo>
                  <a:pt x="311982" y="1403221"/>
                </a:lnTo>
                <a:lnTo>
                  <a:pt x="277260" y="1375585"/>
                </a:lnTo>
                <a:lnTo>
                  <a:pt x="244188" y="1346055"/>
                </a:lnTo>
                <a:lnTo>
                  <a:pt x="212846" y="1314714"/>
                </a:lnTo>
                <a:lnTo>
                  <a:pt x="183317" y="1281641"/>
                </a:lnTo>
                <a:lnTo>
                  <a:pt x="155681" y="1246920"/>
                </a:lnTo>
                <a:lnTo>
                  <a:pt x="130021" y="1210630"/>
                </a:lnTo>
                <a:lnTo>
                  <a:pt x="106417" y="1172855"/>
                </a:lnTo>
                <a:lnTo>
                  <a:pt x="84952" y="1133675"/>
                </a:lnTo>
                <a:lnTo>
                  <a:pt x="65707" y="1093171"/>
                </a:lnTo>
                <a:lnTo>
                  <a:pt x="48764" y="1051426"/>
                </a:lnTo>
                <a:lnTo>
                  <a:pt x="34203" y="1008522"/>
                </a:lnTo>
                <a:lnTo>
                  <a:pt x="22107" y="964538"/>
                </a:lnTo>
                <a:lnTo>
                  <a:pt x="12557" y="919558"/>
                </a:lnTo>
                <a:lnTo>
                  <a:pt x="5635" y="873662"/>
                </a:lnTo>
                <a:lnTo>
                  <a:pt x="1422" y="826933"/>
                </a:lnTo>
                <a:lnTo>
                  <a:pt x="0" y="779452"/>
                </a:lnTo>
                <a:lnTo>
                  <a:pt x="1422" y="731969"/>
                </a:lnTo>
                <a:lnTo>
                  <a:pt x="5635" y="685239"/>
                </a:lnTo>
                <a:lnTo>
                  <a:pt x="12557" y="639343"/>
                </a:lnTo>
                <a:lnTo>
                  <a:pt x="22107" y="594363"/>
                </a:lnTo>
                <a:lnTo>
                  <a:pt x="34203" y="550379"/>
                </a:lnTo>
                <a:lnTo>
                  <a:pt x="48764" y="507475"/>
                </a:lnTo>
                <a:lnTo>
                  <a:pt x="65707" y="465730"/>
                </a:lnTo>
                <a:lnTo>
                  <a:pt x="84952" y="425227"/>
                </a:lnTo>
                <a:lnTo>
                  <a:pt x="106417" y="386046"/>
                </a:lnTo>
                <a:lnTo>
                  <a:pt x="130021" y="348271"/>
                </a:lnTo>
                <a:lnTo>
                  <a:pt x="155681" y="311981"/>
                </a:lnTo>
                <a:lnTo>
                  <a:pt x="183317" y="277260"/>
                </a:lnTo>
                <a:lnTo>
                  <a:pt x="212846" y="244187"/>
                </a:lnTo>
                <a:lnTo>
                  <a:pt x="244188" y="212846"/>
                </a:lnTo>
                <a:lnTo>
                  <a:pt x="277260" y="183316"/>
                </a:lnTo>
                <a:lnTo>
                  <a:pt x="311982" y="155681"/>
                </a:lnTo>
                <a:lnTo>
                  <a:pt x="348271" y="130020"/>
                </a:lnTo>
                <a:lnTo>
                  <a:pt x="386047" y="106417"/>
                </a:lnTo>
                <a:lnTo>
                  <a:pt x="425227" y="84952"/>
                </a:lnTo>
                <a:lnTo>
                  <a:pt x="465730" y="65707"/>
                </a:lnTo>
                <a:lnTo>
                  <a:pt x="507475" y="48763"/>
                </a:lnTo>
                <a:lnTo>
                  <a:pt x="550380" y="34203"/>
                </a:lnTo>
                <a:lnTo>
                  <a:pt x="594363" y="22107"/>
                </a:lnTo>
                <a:lnTo>
                  <a:pt x="639344" y="12557"/>
                </a:lnTo>
                <a:lnTo>
                  <a:pt x="685239" y="5635"/>
                </a:lnTo>
                <a:lnTo>
                  <a:pt x="731969" y="1422"/>
                </a:lnTo>
                <a:lnTo>
                  <a:pt x="779435" y="0"/>
                </a:lnTo>
                <a:lnTo>
                  <a:pt x="826933" y="1422"/>
                </a:lnTo>
                <a:lnTo>
                  <a:pt x="873663" y="5635"/>
                </a:lnTo>
                <a:lnTo>
                  <a:pt x="919558" y="12557"/>
                </a:lnTo>
                <a:lnTo>
                  <a:pt x="964539" y="22107"/>
                </a:lnTo>
                <a:lnTo>
                  <a:pt x="1008522" y="34203"/>
                </a:lnTo>
                <a:lnTo>
                  <a:pt x="1051427" y="48763"/>
                </a:lnTo>
                <a:lnTo>
                  <a:pt x="1093172" y="65707"/>
                </a:lnTo>
                <a:lnTo>
                  <a:pt x="1133675" y="84952"/>
                </a:lnTo>
                <a:lnTo>
                  <a:pt x="1172855" y="106417"/>
                </a:lnTo>
                <a:lnTo>
                  <a:pt x="1210631" y="130020"/>
                </a:lnTo>
                <a:lnTo>
                  <a:pt x="1246920" y="155681"/>
                </a:lnTo>
                <a:lnTo>
                  <a:pt x="1281642" y="183316"/>
                </a:lnTo>
                <a:lnTo>
                  <a:pt x="1314714" y="212846"/>
                </a:lnTo>
                <a:lnTo>
                  <a:pt x="1346056" y="244187"/>
                </a:lnTo>
                <a:lnTo>
                  <a:pt x="1375585" y="277260"/>
                </a:lnTo>
                <a:lnTo>
                  <a:pt x="1403221" y="311981"/>
                </a:lnTo>
                <a:lnTo>
                  <a:pt x="1428881" y="348271"/>
                </a:lnTo>
                <a:lnTo>
                  <a:pt x="1452485" y="386046"/>
                </a:lnTo>
                <a:lnTo>
                  <a:pt x="1473949" y="425227"/>
                </a:lnTo>
                <a:lnTo>
                  <a:pt x="1493194" y="465730"/>
                </a:lnTo>
                <a:lnTo>
                  <a:pt x="1510138" y="507475"/>
                </a:lnTo>
                <a:lnTo>
                  <a:pt x="1524699" y="550379"/>
                </a:lnTo>
                <a:lnTo>
                  <a:pt x="1536795" y="594363"/>
                </a:lnTo>
                <a:lnTo>
                  <a:pt x="1546344" y="639343"/>
                </a:lnTo>
                <a:lnTo>
                  <a:pt x="1553267" y="685239"/>
                </a:lnTo>
                <a:lnTo>
                  <a:pt x="1557480" y="731969"/>
                </a:lnTo>
                <a:lnTo>
                  <a:pt x="1558902" y="779449"/>
                </a:lnTo>
                <a:lnTo>
                  <a:pt x="1557480" y="826933"/>
                </a:lnTo>
                <a:lnTo>
                  <a:pt x="1553267" y="873662"/>
                </a:lnTo>
                <a:lnTo>
                  <a:pt x="1546344" y="919558"/>
                </a:lnTo>
                <a:lnTo>
                  <a:pt x="1536795" y="964538"/>
                </a:lnTo>
                <a:lnTo>
                  <a:pt x="1524699" y="1008522"/>
                </a:lnTo>
                <a:lnTo>
                  <a:pt x="1510138" y="1051426"/>
                </a:lnTo>
                <a:lnTo>
                  <a:pt x="1493194" y="1093171"/>
                </a:lnTo>
                <a:lnTo>
                  <a:pt x="1473949" y="1133675"/>
                </a:lnTo>
                <a:lnTo>
                  <a:pt x="1452485" y="1172855"/>
                </a:lnTo>
                <a:lnTo>
                  <a:pt x="1428881" y="1210630"/>
                </a:lnTo>
                <a:lnTo>
                  <a:pt x="1403221" y="1246920"/>
                </a:lnTo>
                <a:lnTo>
                  <a:pt x="1375585" y="1281641"/>
                </a:lnTo>
                <a:lnTo>
                  <a:pt x="1346056" y="1314714"/>
                </a:lnTo>
                <a:lnTo>
                  <a:pt x="1314714" y="1346055"/>
                </a:lnTo>
                <a:lnTo>
                  <a:pt x="1281642" y="1375585"/>
                </a:lnTo>
                <a:lnTo>
                  <a:pt x="1246920" y="1403221"/>
                </a:lnTo>
                <a:lnTo>
                  <a:pt x="1210631" y="1428881"/>
                </a:lnTo>
                <a:lnTo>
                  <a:pt x="1172855" y="1452484"/>
                </a:lnTo>
                <a:lnTo>
                  <a:pt x="1133675" y="1473949"/>
                </a:lnTo>
                <a:lnTo>
                  <a:pt x="1093172" y="1493194"/>
                </a:lnTo>
                <a:lnTo>
                  <a:pt x="1051427" y="1510138"/>
                </a:lnTo>
                <a:lnTo>
                  <a:pt x="1008522" y="1524698"/>
                </a:lnTo>
                <a:lnTo>
                  <a:pt x="964539" y="1536794"/>
                </a:lnTo>
                <a:lnTo>
                  <a:pt x="919558" y="1546344"/>
                </a:lnTo>
                <a:lnTo>
                  <a:pt x="873663" y="1553267"/>
                </a:lnTo>
                <a:lnTo>
                  <a:pt x="826933" y="1557480"/>
                </a:lnTo>
                <a:lnTo>
                  <a:pt x="779454" y="1558902"/>
                </a:lnTo>
                <a:close/>
              </a:path>
            </a:pathLst>
          </a:custGeom>
          <a:solidFill>
            <a:srgbClr val="5CB5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27b3cbff70_4_182"/>
          <p:cNvSpPr/>
          <p:nvPr/>
        </p:nvSpPr>
        <p:spPr>
          <a:xfrm>
            <a:off x="617764" y="4465248"/>
            <a:ext cx="1040582" cy="1040582"/>
          </a:xfrm>
          <a:custGeom>
            <a:avLst/>
            <a:gdLst/>
            <a:ahLst/>
            <a:cxnLst/>
            <a:rect l="l" t="t" r="r" b="b"/>
            <a:pathLst>
              <a:path w="1558925" h="1558925" extrusionOk="0">
                <a:moveTo>
                  <a:pt x="779455" y="1558903"/>
                </a:moveTo>
                <a:lnTo>
                  <a:pt x="731969" y="1557480"/>
                </a:lnTo>
                <a:lnTo>
                  <a:pt x="685239" y="1553267"/>
                </a:lnTo>
                <a:lnTo>
                  <a:pt x="639344" y="1546345"/>
                </a:lnTo>
                <a:lnTo>
                  <a:pt x="594363" y="1536795"/>
                </a:lnTo>
                <a:lnTo>
                  <a:pt x="550380" y="1524699"/>
                </a:lnTo>
                <a:lnTo>
                  <a:pt x="507475" y="1510138"/>
                </a:lnTo>
                <a:lnTo>
                  <a:pt x="465730" y="1493195"/>
                </a:lnTo>
                <a:lnTo>
                  <a:pt x="425227" y="1473950"/>
                </a:lnTo>
                <a:lnTo>
                  <a:pt x="386047" y="1452485"/>
                </a:lnTo>
                <a:lnTo>
                  <a:pt x="348271" y="1428881"/>
                </a:lnTo>
                <a:lnTo>
                  <a:pt x="311982" y="1403221"/>
                </a:lnTo>
                <a:lnTo>
                  <a:pt x="277260" y="1375585"/>
                </a:lnTo>
                <a:lnTo>
                  <a:pt x="244188" y="1346056"/>
                </a:lnTo>
                <a:lnTo>
                  <a:pt x="212846" y="1314714"/>
                </a:lnTo>
                <a:lnTo>
                  <a:pt x="183317" y="1281642"/>
                </a:lnTo>
                <a:lnTo>
                  <a:pt x="155681" y="1246920"/>
                </a:lnTo>
                <a:lnTo>
                  <a:pt x="130021" y="1210631"/>
                </a:lnTo>
                <a:lnTo>
                  <a:pt x="106417" y="1172855"/>
                </a:lnTo>
                <a:lnTo>
                  <a:pt x="84953" y="1133675"/>
                </a:lnTo>
                <a:lnTo>
                  <a:pt x="65708" y="1093172"/>
                </a:lnTo>
                <a:lnTo>
                  <a:pt x="48764" y="1051427"/>
                </a:lnTo>
                <a:lnTo>
                  <a:pt x="34203" y="1008522"/>
                </a:lnTo>
                <a:lnTo>
                  <a:pt x="22107" y="964539"/>
                </a:lnTo>
                <a:lnTo>
                  <a:pt x="12558" y="919558"/>
                </a:lnTo>
                <a:lnTo>
                  <a:pt x="5635" y="873663"/>
                </a:lnTo>
                <a:lnTo>
                  <a:pt x="1422" y="826933"/>
                </a:lnTo>
                <a:lnTo>
                  <a:pt x="0" y="779451"/>
                </a:lnTo>
                <a:lnTo>
                  <a:pt x="1422" y="731969"/>
                </a:lnTo>
                <a:lnTo>
                  <a:pt x="5635" y="685239"/>
                </a:lnTo>
                <a:lnTo>
                  <a:pt x="12558" y="639344"/>
                </a:lnTo>
                <a:lnTo>
                  <a:pt x="22107" y="594363"/>
                </a:lnTo>
                <a:lnTo>
                  <a:pt x="34203" y="550380"/>
                </a:lnTo>
                <a:lnTo>
                  <a:pt x="48764" y="507475"/>
                </a:lnTo>
                <a:lnTo>
                  <a:pt x="65708" y="465730"/>
                </a:lnTo>
                <a:lnTo>
                  <a:pt x="84953" y="425227"/>
                </a:lnTo>
                <a:lnTo>
                  <a:pt x="106417" y="386047"/>
                </a:lnTo>
                <a:lnTo>
                  <a:pt x="130021" y="348271"/>
                </a:lnTo>
                <a:lnTo>
                  <a:pt x="155681" y="311982"/>
                </a:lnTo>
                <a:lnTo>
                  <a:pt x="183317" y="277260"/>
                </a:lnTo>
                <a:lnTo>
                  <a:pt x="212846" y="244188"/>
                </a:lnTo>
                <a:lnTo>
                  <a:pt x="244188" y="212846"/>
                </a:lnTo>
                <a:lnTo>
                  <a:pt x="277260" y="183317"/>
                </a:lnTo>
                <a:lnTo>
                  <a:pt x="311982" y="155681"/>
                </a:lnTo>
                <a:lnTo>
                  <a:pt x="348271" y="130021"/>
                </a:lnTo>
                <a:lnTo>
                  <a:pt x="386047" y="106417"/>
                </a:lnTo>
                <a:lnTo>
                  <a:pt x="425227" y="84952"/>
                </a:lnTo>
                <a:lnTo>
                  <a:pt x="465730" y="65707"/>
                </a:lnTo>
                <a:lnTo>
                  <a:pt x="507475" y="48764"/>
                </a:lnTo>
                <a:lnTo>
                  <a:pt x="550380" y="34203"/>
                </a:lnTo>
                <a:lnTo>
                  <a:pt x="594363" y="22107"/>
                </a:lnTo>
                <a:lnTo>
                  <a:pt x="639344" y="12557"/>
                </a:lnTo>
                <a:lnTo>
                  <a:pt x="685239" y="5635"/>
                </a:lnTo>
                <a:lnTo>
                  <a:pt x="731969" y="1422"/>
                </a:lnTo>
                <a:lnTo>
                  <a:pt x="779448" y="0"/>
                </a:lnTo>
                <a:lnTo>
                  <a:pt x="826933" y="1422"/>
                </a:lnTo>
                <a:lnTo>
                  <a:pt x="873663" y="5635"/>
                </a:lnTo>
                <a:lnTo>
                  <a:pt x="919558" y="12557"/>
                </a:lnTo>
                <a:lnTo>
                  <a:pt x="964539" y="22107"/>
                </a:lnTo>
                <a:lnTo>
                  <a:pt x="1008522" y="34203"/>
                </a:lnTo>
                <a:lnTo>
                  <a:pt x="1051427" y="48764"/>
                </a:lnTo>
                <a:lnTo>
                  <a:pt x="1093172" y="65707"/>
                </a:lnTo>
                <a:lnTo>
                  <a:pt x="1133675" y="84952"/>
                </a:lnTo>
                <a:lnTo>
                  <a:pt x="1172855" y="106417"/>
                </a:lnTo>
                <a:lnTo>
                  <a:pt x="1210631" y="130021"/>
                </a:lnTo>
                <a:lnTo>
                  <a:pt x="1246920" y="155681"/>
                </a:lnTo>
                <a:lnTo>
                  <a:pt x="1281642" y="183317"/>
                </a:lnTo>
                <a:lnTo>
                  <a:pt x="1314714" y="212846"/>
                </a:lnTo>
                <a:lnTo>
                  <a:pt x="1346056" y="244188"/>
                </a:lnTo>
                <a:lnTo>
                  <a:pt x="1375585" y="277260"/>
                </a:lnTo>
                <a:lnTo>
                  <a:pt x="1403221" y="311982"/>
                </a:lnTo>
                <a:lnTo>
                  <a:pt x="1428881" y="348271"/>
                </a:lnTo>
                <a:lnTo>
                  <a:pt x="1452485" y="386047"/>
                </a:lnTo>
                <a:lnTo>
                  <a:pt x="1473949" y="425227"/>
                </a:lnTo>
                <a:lnTo>
                  <a:pt x="1493194" y="465730"/>
                </a:lnTo>
                <a:lnTo>
                  <a:pt x="1510138" y="507475"/>
                </a:lnTo>
                <a:lnTo>
                  <a:pt x="1524699" y="550380"/>
                </a:lnTo>
                <a:lnTo>
                  <a:pt x="1536795" y="594363"/>
                </a:lnTo>
                <a:lnTo>
                  <a:pt x="1546344" y="639344"/>
                </a:lnTo>
                <a:lnTo>
                  <a:pt x="1553267" y="685239"/>
                </a:lnTo>
                <a:lnTo>
                  <a:pt x="1557480" y="731969"/>
                </a:lnTo>
                <a:lnTo>
                  <a:pt x="1558902" y="779451"/>
                </a:lnTo>
                <a:lnTo>
                  <a:pt x="1557480" y="826933"/>
                </a:lnTo>
                <a:lnTo>
                  <a:pt x="1553267" y="873663"/>
                </a:lnTo>
                <a:lnTo>
                  <a:pt x="1546344" y="919558"/>
                </a:lnTo>
                <a:lnTo>
                  <a:pt x="1536795" y="964539"/>
                </a:lnTo>
                <a:lnTo>
                  <a:pt x="1524699" y="1008522"/>
                </a:lnTo>
                <a:lnTo>
                  <a:pt x="1510138" y="1051427"/>
                </a:lnTo>
                <a:lnTo>
                  <a:pt x="1493194" y="1093172"/>
                </a:lnTo>
                <a:lnTo>
                  <a:pt x="1473949" y="1133675"/>
                </a:lnTo>
                <a:lnTo>
                  <a:pt x="1452485" y="1172855"/>
                </a:lnTo>
                <a:lnTo>
                  <a:pt x="1428881" y="1210631"/>
                </a:lnTo>
                <a:lnTo>
                  <a:pt x="1403221" y="1246920"/>
                </a:lnTo>
                <a:lnTo>
                  <a:pt x="1375585" y="1281642"/>
                </a:lnTo>
                <a:lnTo>
                  <a:pt x="1346056" y="1314714"/>
                </a:lnTo>
                <a:lnTo>
                  <a:pt x="1314714" y="1346056"/>
                </a:lnTo>
                <a:lnTo>
                  <a:pt x="1281642" y="1375585"/>
                </a:lnTo>
                <a:lnTo>
                  <a:pt x="1246920" y="1403221"/>
                </a:lnTo>
                <a:lnTo>
                  <a:pt x="1210631" y="1428881"/>
                </a:lnTo>
                <a:lnTo>
                  <a:pt x="1172855" y="1452485"/>
                </a:lnTo>
                <a:lnTo>
                  <a:pt x="1133675" y="1473950"/>
                </a:lnTo>
                <a:lnTo>
                  <a:pt x="1093172" y="1493195"/>
                </a:lnTo>
                <a:lnTo>
                  <a:pt x="1051427" y="1510138"/>
                </a:lnTo>
                <a:lnTo>
                  <a:pt x="1008522" y="1524699"/>
                </a:lnTo>
                <a:lnTo>
                  <a:pt x="964539" y="1536795"/>
                </a:lnTo>
                <a:lnTo>
                  <a:pt x="919558" y="1546345"/>
                </a:lnTo>
                <a:lnTo>
                  <a:pt x="873663" y="1553267"/>
                </a:lnTo>
                <a:lnTo>
                  <a:pt x="826933" y="1557480"/>
                </a:lnTo>
                <a:lnTo>
                  <a:pt x="779455" y="1558903"/>
                </a:lnTo>
                <a:close/>
              </a:path>
            </a:pathLst>
          </a:custGeom>
          <a:solidFill>
            <a:srgbClr val="5CB5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227b3cbff70_4_182"/>
          <p:cNvSpPr/>
          <p:nvPr/>
        </p:nvSpPr>
        <p:spPr>
          <a:xfrm>
            <a:off x="7457501" y="4465251"/>
            <a:ext cx="1040582" cy="1040582"/>
          </a:xfrm>
          <a:custGeom>
            <a:avLst/>
            <a:gdLst/>
            <a:ahLst/>
            <a:cxnLst/>
            <a:rect l="l" t="t" r="r" b="b"/>
            <a:pathLst>
              <a:path w="1558925" h="1558925" extrusionOk="0">
                <a:moveTo>
                  <a:pt x="779454" y="1558902"/>
                </a:moveTo>
                <a:lnTo>
                  <a:pt x="731969" y="1557480"/>
                </a:lnTo>
                <a:lnTo>
                  <a:pt x="685239" y="1553267"/>
                </a:lnTo>
                <a:lnTo>
                  <a:pt x="639343" y="1546344"/>
                </a:lnTo>
                <a:lnTo>
                  <a:pt x="594363" y="1536794"/>
                </a:lnTo>
                <a:lnTo>
                  <a:pt x="550380" y="1524698"/>
                </a:lnTo>
                <a:lnTo>
                  <a:pt x="507475" y="1510138"/>
                </a:lnTo>
                <a:lnTo>
                  <a:pt x="465730" y="1493194"/>
                </a:lnTo>
                <a:lnTo>
                  <a:pt x="425227" y="1473949"/>
                </a:lnTo>
                <a:lnTo>
                  <a:pt x="386047" y="1452484"/>
                </a:lnTo>
                <a:lnTo>
                  <a:pt x="348271" y="1428881"/>
                </a:lnTo>
                <a:lnTo>
                  <a:pt x="311982" y="1403221"/>
                </a:lnTo>
                <a:lnTo>
                  <a:pt x="277260" y="1375585"/>
                </a:lnTo>
                <a:lnTo>
                  <a:pt x="244188" y="1346056"/>
                </a:lnTo>
                <a:lnTo>
                  <a:pt x="212846" y="1314714"/>
                </a:lnTo>
                <a:lnTo>
                  <a:pt x="183316" y="1281642"/>
                </a:lnTo>
                <a:lnTo>
                  <a:pt x="155681" y="1246920"/>
                </a:lnTo>
                <a:lnTo>
                  <a:pt x="130021" y="1210631"/>
                </a:lnTo>
                <a:lnTo>
                  <a:pt x="106417" y="1172855"/>
                </a:lnTo>
                <a:lnTo>
                  <a:pt x="84952" y="1133675"/>
                </a:lnTo>
                <a:lnTo>
                  <a:pt x="65707" y="1093172"/>
                </a:lnTo>
                <a:lnTo>
                  <a:pt x="48764" y="1051427"/>
                </a:lnTo>
                <a:lnTo>
                  <a:pt x="34203" y="1008522"/>
                </a:lnTo>
                <a:lnTo>
                  <a:pt x="22107" y="964539"/>
                </a:lnTo>
                <a:lnTo>
                  <a:pt x="12557" y="919558"/>
                </a:lnTo>
                <a:lnTo>
                  <a:pt x="5635" y="873662"/>
                </a:lnTo>
                <a:lnTo>
                  <a:pt x="1422" y="826933"/>
                </a:lnTo>
                <a:lnTo>
                  <a:pt x="0" y="779453"/>
                </a:lnTo>
                <a:lnTo>
                  <a:pt x="1422" y="731969"/>
                </a:lnTo>
                <a:lnTo>
                  <a:pt x="5635" y="685239"/>
                </a:lnTo>
                <a:lnTo>
                  <a:pt x="12557" y="639343"/>
                </a:lnTo>
                <a:lnTo>
                  <a:pt x="22107" y="594363"/>
                </a:lnTo>
                <a:lnTo>
                  <a:pt x="34203" y="550380"/>
                </a:lnTo>
                <a:lnTo>
                  <a:pt x="48764" y="507475"/>
                </a:lnTo>
                <a:lnTo>
                  <a:pt x="65707" y="465730"/>
                </a:lnTo>
                <a:lnTo>
                  <a:pt x="84952" y="425227"/>
                </a:lnTo>
                <a:lnTo>
                  <a:pt x="106417" y="386047"/>
                </a:lnTo>
                <a:lnTo>
                  <a:pt x="130021" y="348271"/>
                </a:lnTo>
                <a:lnTo>
                  <a:pt x="155681" y="311982"/>
                </a:lnTo>
                <a:lnTo>
                  <a:pt x="183316" y="277260"/>
                </a:lnTo>
                <a:lnTo>
                  <a:pt x="212846" y="244187"/>
                </a:lnTo>
                <a:lnTo>
                  <a:pt x="244188" y="212846"/>
                </a:lnTo>
                <a:lnTo>
                  <a:pt x="277260" y="183316"/>
                </a:lnTo>
                <a:lnTo>
                  <a:pt x="311982" y="155681"/>
                </a:lnTo>
                <a:lnTo>
                  <a:pt x="348271" y="130020"/>
                </a:lnTo>
                <a:lnTo>
                  <a:pt x="386047" y="106417"/>
                </a:lnTo>
                <a:lnTo>
                  <a:pt x="425227" y="84952"/>
                </a:lnTo>
                <a:lnTo>
                  <a:pt x="465730" y="65707"/>
                </a:lnTo>
                <a:lnTo>
                  <a:pt x="507475" y="48764"/>
                </a:lnTo>
                <a:lnTo>
                  <a:pt x="550380" y="34203"/>
                </a:lnTo>
                <a:lnTo>
                  <a:pt x="594363" y="22107"/>
                </a:lnTo>
                <a:lnTo>
                  <a:pt x="639343" y="12557"/>
                </a:lnTo>
                <a:lnTo>
                  <a:pt x="685239" y="5635"/>
                </a:lnTo>
                <a:lnTo>
                  <a:pt x="731969" y="1422"/>
                </a:lnTo>
                <a:lnTo>
                  <a:pt x="779440" y="0"/>
                </a:lnTo>
                <a:lnTo>
                  <a:pt x="826933" y="1422"/>
                </a:lnTo>
                <a:lnTo>
                  <a:pt x="873662" y="5635"/>
                </a:lnTo>
                <a:lnTo>
                  <a:pt x="919558" y="12557"/>
                </a:lnTo>
                <a:lnTo>
                  <a:pt x="964539" y="22107"/>
                </a:lnTo>
                <a:lnTo>
                  <a:pt x="1008522" y="34203"/>
                </a:lnTo>
                <a:lnTo>
                  <a:pt x="1051427" y="48764"/>
                </a:lnTo>
                <a:lnTo>
                  <a:pt x="1093172" y="65707"/>
                </a:lnTo>
                <a:lnTo>
                  <a:pt x="1133675" y="84952"/>
                </a:lnTo>
                <a:lnTo>
                  <a:pt x="1172855" y="106417"/>
                </a:lnTo>
                <a:lnTo>
                  <a:pt x="1210630" y="130020"/>
                </a:lnTo>
                <a:lnTo>
                  <a:pt x="1246920" y="155681"/>
                </a:lnTo>
                <a:lnTo>
                  <a:pt x="1281642" y="183316"/>
                </a:lnTo>
                <a:lnTo>
                  <a:pt x="1314714" y="212846"/>
                </a:lnTo>
                <a:lnTo>
                  <a:pt x="1346056" y="244187"/>
                </a:lnTo>
                <a:lnTo>
                  <a:pt x="1375585" y="277260"/>
                </a:lnTo>
                <a:lnTo>
                  <a:pt x="1403221" y="311982"/>
                </a:lnTo>
                <a:lnTo>
                  <a:pt x="1428881" y="348271"/>
                </a:lnTo>
                <a:lnTo>
                  <a:pt x="1452484" y="386047"/>
                </a:lnTo>
                <a:lnTo>
                  <a:pt x="1473949" y="425227"/>
                </a:lnTo>
                <a:lnTo>
                  <a:pt x="1493194" y="465730"/>
                </a:lnTo>
                <a:lnTo>
                  <a:pt x="1510138" y="507475"/>
                </a:lnTo>
                <a:lnTo>
                  <a:pt x="1524698" y="550380"/>
                </a:lnTo>
                <a:lnTo>
                  <a:pt x="1536794" y="594363"/>
                </a:lnTo>
                <a:lnTo>
                  <a:pt x="1546344" y="639343"/>
                </a:lnTo>
                <a:lnTo>
                  <a:pt x="1553267" y="685239"/>
                </a:lnTo>
                <a:lnTo>
                  <a:pt x="1557480" y="731969"/>
                </a:lnTo>
                <a:lnTo>
                  <a:pt x="1558902" y="779448"/>
                </a:lnTo>
                <a:lnTo>
                  <a:pt x="1557480" y="826933"/>
                </a:lnTo>
                <a:lnTo>
                  <a:pt x="1553267" y="873662"/>
                </a:lnTo>
                <a:lnTo>
                  <a:pt x="1546344" y="919558"/>
                </a:lnTo>
                <a:lnTo>
                  <a:pt x="1536794" y="964539"/>
                </a:lnTo>
                <a:lnTo>
                  <a:pt x="1524698" y="1008522"/>
                </a:lnTo>
                <a:lnTo>
                  <a:pt x="1510138" y="1051427"/>
                </a:lnTo>
                <a:lnTo>
                  <a:pt x="1493194" y="1093172"/>
                </a:lnTo>
                <a:lnTo>
                  <a:pt x="1473949" y="1133675"/>
                </a:lnTo>
                <a:lnTo>
                  <a:pt x="1452484" y="1172855"/>
                </a:lnTo>
                <a:lnTo>
                  <a:pt x="1428881" y="1210631"/>
                </a:lnTo>
                <a:lnTo>
                  <a:pt x="1403221" y="1246920"/>
                </a:lnTo>
                <a:lnTo>
                  <a:pt x="1375585" y="1281642"/>
                </a:lnTo>
                <a:lnTo>
                  <a:pt x="1346056" y="1314714"/>
                </a:lnTo>
                <a:lnTo>
                  <a:pt x="1314714" y="1346056"/>
                </a:lnTo>
                <a:lnTo>
                  <a:pt x="1281642" y="1375585"/>
                </a:lnTo>
                <a:lnTo>
                  <a:pt x="1246920" y="1403221"/>
                </a:lnTo>
                <a:lnTo>
                  <a:pt x="1210630" y="1428881"/>
                </a:lnTo>
                <a:lnTo>
                  <a:pt x="1172855" y="1452484"/>
                </a:lnTo>
                <a:lnTo>
                  <a:pt x="1133675" y="1473949"/>
                </a:lnTo>
                <a:lnTo>
                  <a:pt x="1093172" y="1493194"/>
                </a:lnTo>
                <a:lnTo>
                  <a:pt x="1051427" y="1510138"/>
                </a:lnTo>
                <a:lnTo>
                  <a:pt x="1008522" y="1524698"/>
                </a:lnTo>
                <a:lnTo>
                  <a:pt x="964539" y="1536794"/>
                </a:lnTo>
                <a:lnTo>
                  <a:pt x="919558" y="1546344"/>
                </a:lnTo>
                <a:lnTo>
                  <a:pt x="873662" y="1553267"/>
                </a:lnTo>
                <a:lnTo>
                  <a:pt x="826933" y="1557480"/>
                </a:lnTo>
                <a:lnTo>
                  <a:pt x="779454" y="1558902"/>
                </a:lnTo>
                <a:close/>
              </a:path>
            </a:pathLst>
          </a:custGeom>
          <a:solidFill>
            <a:srgbClr val="5CB5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27b3cbff70_4_182"/>
          <p:cNvSpPr/>
          <p:nvPr/>
        </p:nvSpPr>
        <p:spPr>
          <a:xfrm>
            <a:off x="7260517" y="2363757"/>
            <a:ext cx="1040582" cy="1040582"/>
          </a:xfrm>
          <a:custGeom>
            <a:avLst/>
            <a:gdLst/>
            <a:ahLst/>
            <a:cxnLst/>
            <a:rect l="l" t="t" r="r" b="b"/>
            <a:pathLst>
              <a:path w="1558925" h="1558925" extrusionOk="0">
                <a:moveTo>
                  <a:pt x="779450" y="1558902"/>
                </a:moveTo>
                <a:lnTo>
                  <a:pt x="731968" y="1557480"/>
                </a:lnTo>
                <a:lnTo>
                  <a:pt x="685239" y="1553266"/>
                </a:lnTo>
                <a:lnTo>
                  <a:pt x="639343" y="1546344"/>
                </a:lnTo>
                <a:lnTo>
                  <a:pt x="594362" y="1536794"/>
                </a:lnTo>
                <a:lnTo>
                  <a:pt x="550379" y="1524698"/>
                </a:lnTo>
                <a:lnTo>
                  <a:pt x="507474" y="1510138"/>
                </a:lnTo>
                <a:lnTo>
                  <a:pt x="465729" y="1493194"/>
                </a:lnTo>
                <a:lnTo>
                  <a:pt x="425226" y="1473949"/>
                </a:lnTo>
                <a:lnTo>
                  <a:pt x="386046" y="1452484"/>
                </a:lnTo>
                <a:lnTo>
                  <a:pt x="348271" y="1428881"/>
                </a:lnTo>
                <a:lnTo>
                  <a:pt x="311981" y="1403221"/>
                </a:lnTo>
                <a:lnTo>
                  <a:pt x="277259" y="1375585"/>
                </a:lnTo>
                <a:lnTo>
                  <a:pt x="244187" y="1346055"/>
                </a:lnTo>
                <a:lnTo>
                  <a:pt x="212845" y="1314714"/>
                </a:lnTo>
                <a:lnTo>
                  <a:pt x="183316" y="1281641"/>
                </a:lnTo>
                <a:lnTo>
                  <a:pt x="155680" y="1246920"/>
                </a:lnTo>
                <a:lnTo>
                  <a:pt x="130020" y="1210630"/>
                </a:lnTo>
                <a:lnTo>
                  <a:pt x="106417" y="1172855"/>
                </a:lnTo>
                <a:lnTo>
                  <a:pt x="84952" y="1133675"/>
                </a:lnTo>
                <a:lnTo>
                  <a:pt x="65707" y="1093171"/>
                </a:lnTo>
                <a:lnTo>
                  <a:pt x="48763" y="1051427"/>
                </a:lnTo>
                <a:lnTo>
                  <a:pt x="34203" y="1008522"/>
                </a:lnTo>
                <a:lnTo>
                  <a:pt x="22107" y="964538"/>
                </a:lnTo>
                <a:lnTo>
                  <a:pt x="12557" y="919558"/>
                </a:lnTo>
                <a:lnTo>
                  <a:pt x="5634" y="873662"/>
                </a:lnTo>
                <a:lnTo>
                  <a:pt x="1421" y="826933"/>
                </a:lnTo>
                <a:lnTo>
                  <a:pt x="0" y="779479"/>
                </a:lnTo>
                <a:lnTo>
                  <a:pt x="1421" y="731969"/>
                </a:lnTo>
                <a:lnTo>
                  <a:pt x="5634" y="685239"/>
                </a:lnTo>
                <a:lnTo>
                  <a:pt x="12557" y="639343"/>
                </a:lnTo>
                <a:lnTo>
                  <a:pt x="22107" y="594363"/>
                </a:lnTo>
                <a:lnTo>
                  <a:pt x="34203" y="550380"/>
                </a:lnTo>
                <a:lnTo>
                  <a:pt x="48763" y="507475"/>
                </a:lnTo>
                <a:lnTo>
                  <a:pt x="65707" y="465730"/>
                </a:lnTo>
                <a:lnTo>
                  <a:pt x="84952" y="425227"/>
                </a:lnTo>
                <a:lnTo>
                  <a:pt x="106417" y="386047"/>
                </a:lnTo>
                <a:lnTo>
                  <a:pt x="130020" y="348271"/>
                </a:lnTo>
                <a:lnTo>
                  <a:pt x="155680" y="311982"/>
                </a:lnTo>
                <a:lnTo>
                  <a:pt x="183316" y="277260"/>
                </a:lnTo>
                <a:lnTo>
                  <a:pt x="212845" y="244187"/>
                </a:lnTo>
                <a:lnTo>
                  <a:pt x="244187" y="212846"/>
                </a:lnTo>
                <a:lnTo>
                  <a:pt x="277259" y="183316"/>
                </a:lnTo>
                <a:lnTo>
                  <a:pt x="311981" y="155681"/>
                </a:lnTo>
                <a:lnTo>
                  <a:pt x="348271" y="130020"/>
                </a:lnTo>
                <a:lnTo>
                  <a:pt x="386046" y="106417"/>
                </a:lnTo>
                <a:lnTo>
                  <a:pt x="425226" y="84952"/>
                </a:lnTo>
                <a:lnTo>
                  <a:pt x="465729" y="65707"/>
                </a:lnTo>
                <a:lnTo>
                  <a:pt x="507474" y="48764"/>
                </a:lnTo>
                <a:lnTo>
                  <a:pt x="550379" y="34203"/>
                </a:lnTo>
                <a:lnTo>
                  <a:pt x="594362" y="22107"/>
                </a:lnTo>
                <a:lnTo>
                  <a:pt x="639343" y="12557"/>
                </a:lnTo>
                <a:lnTo>
                  <a:pt x="685239" y="5635"/>
                </a:lnTo>
                <a:lnTo>
                  <a:pt x="731968" y="1422"/>
                </a:lnTo>
                <a:lnTo>
                  <a:pt x="779438" y="0"/>
                </a:lnTo>
                <a:lnTo>
                  <a:pt x="826932" y="1422"/>
                </a:lnTo>
                <a:lnTo>
                  <a:pt x="873662" y="5635"/>
                </a:lnTo>
                <a:lnTo>
                  <a:pt x="919558" y="12557"/>
                </a:lnTo>
                <a:lnTo>
                  <a:pt x="964538" y="22107"/>
                </a:lnTo>
                <a:lnTo>
                  <a:pt x="1008521" y="34203"/>
                </a:lnTo>
                <a:lnTo>
                  <a:pt x="1051426" y="48764"/>
                </a:lnTo>
                <a:lnTo>
                  <a:pt x="1093171" y="65707"/>
                </a:lnTo>
                <a:lnTo>
                  <a:pt x="1133674" y="84952"/>
                </a:lnTo>
                <a:lnTo>
                  <a:pt x="1172854" y="106417"/>
                </a:lnTo>
                <a:lnTo>
                  <a:pt x="1210630" y="130020"/>
                </a:lnTo>
                <a:lnTo>
                  <a:pt x="1246919" y="155681"/>
                </a:lnTo>
                <a:lnTo>
                  <a:pt x="1281641" y="183316"/>
                </a:lnTo>
                <a:lnTo>
                  <a:pt x="1314714" y="212846"/>
                </a:lnTo>
                <a:lnTo>
                  <a:pt x="1346055" y="244187"/>
                </a:lnTo>
                <a:lnTo>
                  <a:pt x="1375585" y="277260"/>
                </a:lnTo>
                <a:lnTo>
                  <a:pt x="1403220" y="311982"/>
                </a:lnTo>
                <a:lnTo>
                  <a:pt x="1428881" y="348271"/>
                </a:lnTo>
                <a:lnTo>
                  <a:pt x="1452484" y="386047"/>
                </a:lnTo>
                <a:lnTo>
                  <a:pt x="1473949" y="425227"/>
                </a:lnTo>
                <a:lnTo>
                  <a:pt x="1493194" y="465730"/>
                </a:lnTo>
                <a:lnTo>
                  <a:pt x="1510137" y="507475"/>
                </a:lnTo>
                <a:lnTo>
                  <a:pt x="1524698" y="550380"/>
                </a:lnTo>
                <a:lnTo>
                  <a:pt x="1536794" y="594363"/>
                </a:lnTo>
                <a:lnTo>
                  <a:pt x="1546344" y="639343"/>
                </a:lnTo>
                <a:lnTo>
                  <a:pt x="1553266" y="685239"/>
                </a:lnTo>
                <a:lnTo>
                  <a:pt x="1557479" y="731969"/>
                </a:lnTo>
                <a:lnTo>
                  <a:pt x="1558901" y="779422"/>
                </a:lnTo>
                <a:lnTo>
                  <a:pt x="1557479" y="826933"/>
                </a:lnTo>
                <a:lnTo>
                  <a:pt x="1553266" y="873662"/>
                </a:lnTo>
                <a:lnTo>
                  <a:pt x="1546344" y="919558"/>
                </a:lnTo>
                <a:lnTo>
                  <a:pt x="1536794" y="964538"/>
                </a:lnTo>
                <a:lnTo>
                  <a:pt x="1524698" y="1008522"/>
                </a:lnTo>
                <a:lnTo>
                  <a:pt x="1510137" y="1051427"/>
                </a:lnTo>
                <a:lnTo>
                  <a:pt x="1493194" y="1093171"/>
                </a:lnTo>
                <a:lnTo>
                  <a:pt x="1473949" y="1133675"/>
                </a:lnTo>
                <a:lnTo>
                  <a:pt x="1452484" y="1172855"/>
                </a:lnTo>
                <a:lnTo>
                  <a:pt x="1428881" y="1210630"/>
                </a:lnTo>
                <a:lnTo>
                  <a:pt x="1403220" y="1246920"/>
                </a:lnTo>
                <a:lnTo>
                  <a:pt x="1375585" y="1281641"/>
                </a:lnTo>
                <a:lnTo>
                  <a:pt x="1346055" y="1314714"/>
                </a:lnTo>
                <a:lnTo>
                  <a:pt x="1314714" y="1346055"/>
                </a:lnTo>
                <a:lnTo>
                  <a:pt x="1281641" y="1375585"/>
                </a:lnTo>
                <a:lnTo>
                  <a:pt x="1246919" y="1403221"/>
                </a:lnTo>
                <a:lnTo>
                  <a:pt x="1210630" y="1428881"/>
                </a:lnTo>
                <a:lnTo>
                  <a:pt x="1172854" y="1452484"/>
                </a:lnTo>
                <a:lnTo>
                  <a:pt x="1133674" y="1473949"/>
                </a:lnTo>
                <a:lnTo>
                  <a:pt x="1093171" y="1493194"/>
                </a:lnTo>
                <a:lnTo>
                  <a:pt x="1051426" y="1510138"/>
                </a:lnTo>
                <a:lnTo>
                  <a:pt x="1008521" y="1524698"/>
                </a:lnTo>
                <a:lnTo>
                  <a:pt x="964538" y="1536794"/>
                </a:lnTo>
                <a:lnTo>
                  <a:pt x="919558" y="1546344"/>
                </a:lnTo>
                <a:lnTo>
                  <a:pt x="873662" y="1553266"/>
                </a:lnTo>
                <a:lnTo>
                  <a:pt x="826932" y="1557480"/>
                </a:lnTo>
                <a:lnTo>
                  <a:pt x="779450" y="1558902"/>
                </a:lnTo>
                <a:close/>
              </a:path>
            </a:pathLst>
          </a:custGeom>
          <a:solidFill>
            <a:srgbClr val="5CB5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" name="Google Shape;420;g227b3cbff70_4_182"/>
          <p:cNvGrpSpPr/>
          <p:nvPr/>
        </p:nvGrpSpPr>
        <p:grpSpPr>
          <a:xfrm>
            <a:off x="5710204" y="3563749"/>
            <a:ext cx="140141" cy="917364"/>
            <a:chOff x="8564200" y="5345623"/>
            <a:chExt cx="210185" cy="1376046"/>
          </a:xfrm>
        </p:grpSpPr>
        <p:sp>
          <p:nvSpPr>
            <p:cNvPr id="421" name="Google Shape;421;g227b3cbff70_4_182"/>
            <p:cNvSpPr/>
            <p:nvPr/>
          </p:nvSpPr>
          <p:spPr>
            <a:xfrm>
              <a:off x="8564200" y="5345623"/>
              <a:ext cx="210185" cy="1376045"/>
            </a:xfrm>
            <a:custGeom>
              <a:avLst/>
              <a:gdLst/>
              <a:ahLst/>
              <a:cxnLst/>
              <a:rect l="l" t="t" r="r" b="b"/>
              <a:pathLst>
                <a:path w="210184" h="1376045" extrusionOk="0">
                  <a:moveTo>
                    <a:pt x="210049" y="1375889"/>
                  </a:moveTo>
                  <a:lnTo>
                    <a:pt x="0" y="1375889"/>
                  </a:lnTo>
                  <a:lnTo>
                    <a:pt x="0" y="0"/>
                  </a:lnTo>
                  <a:lnTo>
                    <a:pt x="210049" y="0"/>
                  </a:lnTo>
                  <a:lnTo>
                    <a:pt x="210049" y="13758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27b3cbff70_4_182"/>
            <p:cNvSpPr/>
            <p:nvPr/>
          </p:nvSpPr>
          <p:spPr>
            <a:xfrm>
              <a:off x="8564200" y="5345624"/>
              <a:ext cx="210185" cy="1376045"/>
            </a:xfrm>
            <a:custGeom>
              <a:avLst/>
              <a:gdLst/>
              <a:ahLst/>
              <a:cxnLst/>
              <a:rect l="l" t="t" r="r" b="b"/>
              <a:pathLst>
                <a:path w="210184" h="1376045" extrusionOk="0">
                  <a:moveTo>
                    <a:pt x="210049" y="1375888"/>
                  </a:moveTo>
                  <a:lnTo>
                    <a:pt x="0" y="1375888"/>
                  </a:lnTo>
                  <a:lnTo>
                    <a:pt x="0" y="0"/>
                  </a:lnTo>
                  <a:lnTo>
                    <a:pt x="210049" y="0"/>
                  </a:lnTo>
                  <a:lnTo>
                    <a:pt x="210049" y="1375888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g227b3cbff70_4_182"/>
          <p:cNvGrpSpPr/>
          <p:nvPr/>
        </p:nvGrpSpPr>
        <p:grpSpPr>
          <a:xfrm>
            <a:off x="6135686" y="3563749"/>
            <a:ext cx="140141" cy="917364"/>
            <a:chOff x="9202340" y="5345623"/>
            <a:chExt cx="210185" cy="1376046"/>
          </a:xfrm>
        </p:grpSpPr>
        <p:sp>
          <p:nvSpPr>
            <p:cNvPr id="424" name="Google Shape;424;g227b3cbff70_4_182"/>
            <p:cNvSpPr/>
            <p:nvPr/>
          </p:nvSpPr>
          <p:spPr>
            <a:xfrm>
              <a:off x="9202340" y="5345623"/>
              <a:ext cx="210185" cy="1376045"/>
            </a:xfrm>
            <a:custGeom>
              <a:avLst/>
              <a:gdLst/>
              <a:ahLst/>
              <a:cxnLst/>
              <a:rect l="l" t="t" r="r" b="b"/>
              <a:pathLst>
                <a:path w="210184" h="1376045" extrusionOk="0">
                  <a:moveTo>
                    <a:pt x="210049" y="1375889"/>
                  </a:moveTo>
                  <a:lnTo>
                    <a:pt x="0" y="1375889"/>
                  </a:lnTo>
                  <a:lnTo>
                    <a:pt x="0" y="0"/>
                  </a:lnTo>
                  <a:lnTo>
                    <a:pt x="210049" y="0"/>
                  </a:lnTo>
                  <a:lnTo>
                    <a:pt x="210049" y="13758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227b3cbff70_4_182"/>
            <p:cNvSpPr/>
            <p:nvPr/>
          </p:nvSpPr>
          <p:spPr>
            <a:xfrm>
              <a:off x="9202340" y="5345624"/>
              <a:ext cx="210185" cy="1376045"/>
            </a:xfrm>
            <a:custGeom>
              <a:avLst/>
              <a:gdLst/>
              <a:ahLst/>
              <a:cxnLst/>
              <a:rect l="l" t="t" r="r" b="b"/>
              <a:pathLst>
                <a:path w="210184" h="1376045" extrusionOk="0">
                  <a:moveTo>
                    <a:pt x="210049" y="1375888"/>
                  </a:moveTo>
                  <a:lnTo>
                    <a:pt x="0" y="1375888"/>
                  </a:lnTo>
                  <a:lnTo>
                    <a:pt x="0" y="0"/>
                  </a:lnTo>
                  <a:lnTo>
                    <a:pt x="210049" y="0"/>
                  </a:lnTo>
                  <a:lnTo>
                    <a:pt x="210049" y="1375888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g227b3cbff70_4_182"/>
          <p:cNvGrpSpPr/>
          <p:nvPr/>
        </p:nvGrpSpPr>
        <p:grpSpPr>
          <a:xfrm>
            <a:off x="5377012" y="4481008"/>
            <a:ext cx="583016" cy="1672769"/>
            <a:chOff x="8064476" y="6721512"/>
            <a:chExt cx="874411" cy="2509154"/>
          </a:xfrm>
        </p:grpSpPr>
        <p:sp>
          <p:nvSpPr>
            <p:cNvPr id="427" name="Google Shape;427;g227b3cbff70_4_182"/>
            <p:cNvSpPr/>
            <p:nvPr/>
          </p:nvSpPr>
          <p:spPr>
            <a:xfrm>
              <a:off x="8289281" y="6721512"/>
              <a:ext cx="649605" cy="2255520"/>
            </a:xfrm>
            <a:custGeom>
              <a:avLst/>
              <a:gdLst/>
              <a:ahLst/>
              <a:cxnLst/>
              <a:rect l="l" t="t" r="r" b="b"/>
              <a:pathLst>
                <a:path w="649604" h="2255520" extrusionOk="0">
                  <a:moveTo>
                    <a:pt x="239244" y="2255190"/>
                  </a:moveTo>
                  <a:lnTo>
                    <a:pt x="105680" y="2255190"/>
                  </a:lnTo>
                  <a:lnTo>
                    <a:pt x="0" y="1392677"/>
                  </a:lnTo>
                  <a:lnTo>
                    <a:pt x="58840" y="674138"/>
                  </a:lnTo>
                  <a:lnTo>
                    <a:pt x="173706" y="182327"/>
                  </a:lnTo>
                  <a:lnTo>
                    <a:pt x="236105" y="0"/>
                  </a:lnTo>
                  <a:lnTo>
                    <a:pt x="649355" y="192356"/>
                  </a:lnTo>
                  <a:lnTo>
                    <a:pt x="384567" y="758726"/>
                  </a:lnTo>
                  <a:lnTo>
                    <a:pt x="265893" y="1440708"/>
                  </a:lnTo>
                  <a:lnTo>
                    <a:pt x="236421" y="2014223"/>
                  </a:lnTo>
                  <a:lnTo>
                    <a:pt x="239244" y="2255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227b3cbff70_4_182"/>
            <p:cNvSpPr/>
            <p:nvPr/>
          </p:nvSpPr>
          <p:spPr>
            <a:xfrm>
              <a:off x="8289282" y="6721513"/>
              <a:ext cx="649605" cy="2255520"/>
            </a:xfrm>
            <a:custGeom>
              <a:avLst/>
              <a:gdLst/>
              <a:ahLst/>
              <a:cxnLst/>
              <a:rect l="l" t="t" r="r" b="b"/>
              <a:pathLst>
                <a:path w="649604" h="2255520" extrusionOk="0">
                  <a:moveTo>
                    <a:pt x="239244" y="2255190"/>
                  </a:moveTo>
                  <a:lnTo>
                    <a:pt x="236421" y="2014223"/>
                  </a:lnTo>
                  <a:lnTo>
                    <a:pt x="265893" y="1440709"/>
                  </a:lnTo>
                  <a:lnTo>
                    <a:pt x="384567" y="758726"/>
                  </a:lnTo>
                  <a:lnTo>
                    <a:pt x="649355" y="192356"/>
                  </a:lnTo>
                  <a:lnTo>
                    <a:pt x="236105" y="0"/>
                  </a:lnTo>
                  <a:lnTo>
                    <a:pt x="173706" y="182327"/>
                  </a:lnTo>
                  <a:lnTo>
                    <a:pt x="58840" y="674138"/>
                  </a:lnTo>
                  <a:lnTo>
                    <a:pt x="0" y="1392678"/>
                  </a:lnTo>
                  <a:lnTo>
                    <a:pt x="105680" y="2255190"/>
                  </a:lnTo>
                  <a:lnTo>
                    <a:pt x="239244" y="2255190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227b3cbff70_4_182"/>
            <p:cNvSpPr/>
            <p:nvPr/>
          </p:nvSpPr>
          <p:spPr>
            <a:xfrm>
              <a:off x="8064476" y="8827441"/>
              <a:ext cx="824230" cy="403225"/>
            </a:xfrm>
            <a:custGeom>
              <a:avLst/>
              <a:gdLst/>
              <a:ahLst/>
              <a:cxnLst/>
              <a:rect l="l" t="t" r="r" b="b"/>
              <a:pathLst>
                <a:path w="824229" h="403225" extrusionOk="0">
                  <a:moveTo>
                    <a:pt x="823075" y="402977"/>
                  </a:moveTo>
                  <a:lnTo>
                    <a:pt x="570" y="402977"/>
                  </a:lnTo>
                  <a:lnTo>
                    <a:pt x="570" y="397554"/>
                  </a:lnTo>
                  <a:lnTo>
                    <a:pt x="0" y="392417"/>
                  </a:lnTo>
                  <a:lnTo>
                    <a:pt x="0" y="386995"/>
                  </a:lnTo>
                  <a:lnTo>
                    <a:pt x="2774" y="341858"/>
                  </a:lnTo>
                  <a:lnTo>
                    <a:pt x="10891" y="298251"/>
                  </a:lnTo>
                  <a:lnTo>
                    <a:pt x="24040" y="256466"/>
                  </a:lnTo>
                  <a:lnTo>
                    <a:pt x="41912" y="216792"/>
                  </a:lnTo>
                  <a:lnTo>
                    <a:pt x="64195" y="179519"/>
                  </a:lnTo>
                  <a:lnTo>
                    <a:pt x="90580" y="144937"/>
                  </a:lnTo>
                  <a:lnTo>
                    <a:pt x="120757" y="113337"/>
                  </a:lnTo>
                  <a:lnTo>
                    <a:pt x="154415" y="85009"/>
                  </a:lnTo>
                  <a:lnTo>
                    <a:pt x="191245" y="60243"/>
                  </a:lnTo>
                  <a:lnTo>
                    <a:pt x="230935" y="39329"/>
                  </a:lnTo>
                  <a:lnTo>
                    <a:pt x="273177" y="22558"/>
                  </a:lnTo>
                  <a:lnTo>
                    <a:pt x="317660" y="10219"/>
                  </a:lnTo>
                  <a:lnTo>
                    <a:pt x="364074" y="2603"/>
                  </a:lnTo>
                  <a:lnTo>
                    <a:pt x="412108" y="0"/>
                  </a:lnTo>
                  <a:lnTo>
                    <a:pt x="460142" y="2603"/>
                  </a:lnTo>
                  <a:lnTo>
                    <a:pt x="506556" y="10219"/>
                  </a:lnTo>
                  <a:lnTo>
                    <a:pt x="551038" y="22558"/>
                  </a:lnTo>
                  <a:lnTo>
                    <a:pt x="593280" y="39329"/>
                  </a:lnTo>
                  <a:lnTo>
                    <a:pt x="632971" y="60243"/>
                  </a:lnTo>
                  <a:lnTo>
                    <a:pt x="669801" y="85009"/>
                  </a:lnTo>
                  <a:lnTo>
                    <a:pt x="703459" y="113337"/>
                  </a:lnTo>
                  <a:lnTo>
                    <a:pt x="733636" y="144937"/>
                  </a:lnTo>
                  <a:lnTo>
                    <a:pt x="760021" y="179519"/>
                  </a:lnTo>
                  <a:lnTo>
                    <a:pt x="782304" y="216792"/>
                  </a:lnTo>
                  <a:lnTo>
                    <a:pt x="800175" y="256466"/>
                  </a:lnTo>
                  <a:lnTo>
                    <a:pt x="813325" y="298251"/>
                  </a:lnTo>
                  <a:lnTo>
                    <a:pt x="821442" y="341858"/>
                  </a:lnTo>
                  <a:lnTo>
                    <a:pt x="824216" y="386995"/>
                  </a:lnTo>
                  <a:lnTo>
                    <a:pt x="824216" y="392417"/>
                  </a:lnTo>
                  <a:lnTo>
                    <a:pt x="823075" y="4029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227b3cbff70_4_182"/>
            <p:cNvSpPr/>
            <p:nvPr/>
          </p:nvSpPr>
          <p:spPr>
            <a:xfrm>
              <a:off x="8064476" y="8827441"/>
              <a:ext cx="824230" cy="403225"/>
            </a:xfrm>
            <a:custGeom>
              <a:avLst/>
              <a:gdLst/>
              <a:ahLst/>
              <a:cxnLst/>
              <a:rect l="l" t="t" r="r" b="b"/>
              <a:pathLst>
                <a:path w="824229" h="403225" extrusionOk="0">
                  <a:moveTo>
                    <a:pt x="823075" y="402977"/>
                  </a:moveTo>
                  <a:lnTo>
                    <a:pt x="823646" y="397554"/>
                  </a:lnTo>
                  <a:lnTo>
                    <a:pt x="824217" y="392417"/>
                  </a:lnTo>
                  <a:lnTo>
                    <a:pt x="824217" y="386995"/>
                  </a:lnTo>
                  <a:lnTo>
                    <a:pt x="821442" y="341858"/>
                  </a:lnTo>
                  <a:lnTo>
                    <a:pt x="813325" y="298251"/>
                  </a:lnTo>
                  <a:lnTo>
                    <a:pt x="800176" y="256466"/>
                  </a:lnTo>
                  <a:lnTo>
                    <a:pt x="782304" y="216791"/>
                  </a:lnTo>
                  <a:lnTo>
                    <a:pt x="760021" y="179518"/>
                  </a:lnTo>
                  <a:lnTo>
                    <a:pt x="733636" y="144937"/>
                  </a:lnTo>
                  <a:lnTo>
                    <a:pt x="703459" y="113337"/>
                  </a:lnTo>
                  <a:lnTo>
                    <a:pt x="669801" y="85009"/>
                  </a:lnTo>
                  <a:lnTo>
                    <a:pt x="632971" y="60243"/>
                  </a:lnTo>
                  <a:lnTo>
                    <a:pt x="593281" y="39329"/>
                  </a:lnTo>
                  <a:lnTo>
                    <a:pt x="551039" y="22558"/>
                  </a:lnTo>
                  <a:lnTo>
                    <a:pt x="506556" y="10219"/>
                  </a:lnTo>
                  <a:lnTo>
                    <a:pt x="460142" y="2603"/>
                  </a:lnTo>
                  <a:lnTo>
                    <a:pt x="412108" y="0"/>
                  </a:lnTo>
                  <a:lnTo>
                    <a:pt x="364074" y="2603"/>
                  </a:lnTo>
                  <a:lnTo>
                    <a:pt x="317660" y="10219"/>
                  </a:lnTo>
                  <a:lnTo>
                    <a:pt x="273177" y="22558"/>
                  </a:lnTo>
                  <a:lnTo>
                    <a:pt x="230935" y="39329"/>
                  </a:lnTo>
                  <a:lnTo>
                    <a:pt x="191245" y="60243"/>
                  </a:lnTo>
                  <a:lnTo>
                    <a:pt x="154415" y="85009"/>
                  </a:lnTo>
                  <a:lnTo>
                    <a:pt x="120757" y="113337"/>
                  </a:lnTo>
                  <a:lnTo>
                    <a:pt x="90580" y="144937"/>
                  </a:lnTo>
                  <a:lnTo>
                    <a:pt x="64195" y="179518"/>
                  </a:lnTo>
                  <a:lnTo>
                    <a:pt x="41912" y="216791"/>
                  </a:lnTo>
                  <a:lnTo>
                    <a:pt x="24040" y="256466"/>
                  </a:lnTo>
                  <a:lnTo>
                    <a:pt x="10891" y="298251"/>
                  </a:lnTo>
                  <a:lnTo>
                    <a:pt x="2774" y="341858"/>
                  </a:lnTo>
                  <a:lnTo>
                    <a:pt x="0" y="386995"/>
                  </a:lnTo>
                  <a:lnTo>
                    <a:pt x="0" y="392417"/>
                  </a:lnTo>
                  <a:lnTo>
                    <a:pt x="570" y="397554"/>
                  </a:lnTo>
                  <a:lnTo>
                    <a:pt x="570" y="402977"/>
                  </a:lnTo>
                  <a:lnTo>
                    <a:pt x="823075" y="402977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227b3cbff70_4_182"/>
            <p:cNvSpPr/>
            <p:nvPr/>
          </p:nvSpPr>
          <p:spPr>
            <a:xfrm>
              <a:off x="8351011" y="6955821"/>
              <a:ext cx="458470" cy="370205"/>
            </a:xfrm>
            <a:custGeom>
              <a:avLst/>
              <a:gdLst/>
              <a:ahLst/>
              <a:cxnLst/>
              <a:rect l="l" t="t" r="r" b="b"/>
              <a:pathLst>
                <a:path w="458470" h="370204" extrusionOk="0">
                  <a:moveTo>
                    <a:pt x="369508" y="370206"/>
                  </a:moveTo>
                  <a:lnTo>
                    <a:pt x="213866" y="320605"/>
                  </a:lnTo>
                  <a:lnTo>
                    <a:pt x="65876" y="249974"/>
                  </a:lnTo>
                  <a:lnTo>
                    <a:pt x="0" y="214046"/>
                  </a:lnTo>
                  <a:lnTo>
                    <a:pt x="0" y="0"/>
                  </a:lnTo>
                  <a:lnTo>
                    <a:pt x="77355" y="37828"/>
                  </a:lnTo>
                  <a:lnTo>
                    <a:pt x="244475" y="129462"/>
                  </a:lnTo>
                  <a:lnTo>
                    <a:pt x="403943" y="242126"/>
                  </a:lnTo>
                  <a:lnTo>
                    <a:pt x="458342" y="343044"/>
                  </a:lnTo>
                  <a:lnTo>
                    <a:pt x="369508" y="370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227b3cbff70_4_182"/>
            <p:cNvSpPr/>
            <p:nvPr/>
          </p:nvSpPr>
          <p:spPr>
            <a:xfrm>
              <a:off x="8351011" y="6955822"/>
              <a:ext cx="458470" cy="370205"/>
            </a:xfrm>
            <a:custGeom>
              <a:avLst/>
              <a:gdLst/>
              <a:ahLst/>
              <a:cxnLst/>
              <a:rect l="l" t="t" r="r" b="b"/>
              <a:pathLst>
                <a:path w="458470" h="370204" extrusionOk="0">
                  <a:moveTo>
                    <a:pt x="0" y="0"/>
                  </a:moveTo>
                  <a:lnTo>
                    <a:pt x="77355" y="37828"/>
                  </a:lnTo>
                  <a:lnTo>
                    <a:pt x="244475" y="129462"/>
                  </a:lnTo>
                  <a:lnTo>
                    <a:pt x="403943" y="242126"/>
                  </a:lnTo>
                  <a:lnTo>
                    <a:pt x="458342" y="343044"/>
                  </a:lnTo>
                  <a:lnTo>
                    <a:pt x="369509" y="370206"/>
                  </a:lnTo>
                  <a:lnTo>
                    <a:pt x="213867" y="320605"/>
                  </a:lnTo>
                  <a:lnTo>
                    <a:pt x="65877" y="249974"/>
                  </a:lnTo>
                  <a:lnTo>
                    <a:pt x="0" y="21404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227b3cbff70_4_182"/>
            <p:cNvSpPr/>
            <p:nvPr/>
          </p:nvSpPr>
          <p:spPr>
            <a:xfrm>
              <a:off x="8244844" y="7328547"/>
              <a:ext cx="512445" cy="299720"/>
            </a:xfrm>
            <a:custGeom>
              <a:avLst/>
              <a:gdLst/>
              <a:ahLst/>
              <a:cxnLst/>
              <a:rect l="l" t="t" r="r" b="b"/>
              <a:pathLst>
                <a:path w="512445" h="299720" extrusionOk="0">
                  <a:moveTo>
                    <a:pt x="429214" y="299477"/>
                  </a:moveTo>
                  <a:lnTo>
                    <a:pt x="267128" y="277974"/>
                  </a:lnTo>
                  <a:lnTo>
                    <a:pt x="108895" y="234424"/>
                  </a:lnTo>
                  <a:lnTo>
                    <a:pt x="37672" y="210621"/>
                  </a:lnTo>
                  <a:lnTo>
                    <a:pt x="0" y="0"/>
                  </a:lnTo>
                  <a:lnTo>
                    <a:pt x="82848" y="23683"/>
                  </a:lnTo>
                  <a:lnTo>
                    <a:pt x="263596" y="84584"/>
                  </a:lnTo>
                  <a:lnTo>
                    <a:pt x="440545" y="167477"/>
                  </a:lnTo>
                  <a:lnTo>
                    <a:pt x="511996" y="257140"/>
                  </a:lnTo>
                  <a:lnTo>
                    <a:pt x="429214" y="2994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227b3cbff70_4_182"/>
            <p:cNvSpPr/>
            <p:nvPr/>
          </p:nvSpPr>
          <p:spPr>
            <a:xfrm>
              <a:off x="8244845" y="7328547"/>
              <a:ext cx="512445" cy="299720"/>
            </a:xfrm>
            <a:custGeom>
              <a:avLst/>
              <a:gdLst/>
              <a:ahLst/>
              <a:cxnLst/>
              <a:rect l="l" t="t" r="r" b="b"/>
              <a:pathLst>
                <a:path w="512445" h="299720" extrusionOk="0">
                  <a:moveTo>
                    <a:pt x="0" y="0"/>
                  </a:moveTo>
                  <a:lnTo>
                    <a:pt x="82848" y="23683"/>
                  </a:lnTo>
                  <a:lnTo>
                    <a:pt x="263596" y="84583"/>
                  </a:lnTo>
                  <a:lnTo>
                    <a:pt x="440545" y="167477"/>
                  </a:lnTo>
                  <a:lnTo>
                    <a:pt x="511996" y="257140"/>
                  </a:lnTo>
                  <a:lnTo>
                    <a:pt x="429214" y="299477"/>
                  </a:lnTo>
                  <a:lnTo>
                    <a:pt x="267128" y="277974"/>
                  </a:lnTo>
                  <a:lnTo>
                    <a:pt x="108895" y="234424"/>
                  </a:lnTo>
                  <a:lnTo>
                    <a:pt x="37672" y="2106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227b3cbff70_4_182"/>
            <p:cNvSpPr/>
            <p:nvPr/>
          </p:nvSpPr>
          <p:spPr>
            <a:xfrm>
              <a:off x="8180631" y="7811721"/>
              <a:ext cx="561975" cy="196850"/>
            </a:xfrm>
            <a:custGeom>
              <a:avLst/>
              <a:gdLst/>
              <a:ahLst/>
              <a:cxnLst/>
              <a:rect l="l" t="t" r="r" b="b"/>
              <a:pathLst>
                <a:path w="561975" h="196850" extrusionOk="0">
                  <a:moveTo>
                    <a:pt x="167749" y="196735"/>
                  </a:moveTo>
                  <a:lnTo>
                    <a:pt x="92752" y="192927"/>
                  </a:lnTo>
                  <a:lnTo>
                    <a:pt x="0" y="0"/>
                  </a:lnTo>
                  <a:lnTo>
                    <a:pt x="86157" y="602"/>
                  </a:lnTo>
                  <a:lnTo>
                    <a:pt x="276582" y="10809"/>
                  </a:lnTo>
                  <a:lnTo>
                    <a:pt x="469200" y="43223"/>
                  </a:lnTo>
                  <a:lnTo>
                    <a:pt x="561940" y="110447"/>
                  </a:lnTo>
                  <a:lnTo>
                    <a:pt x="493686" y="173422"/>
                  </a:lnTo>
                  <a:lnTo>
                    <a:pt x="331841" y="196209"/>
                  </a:lnTo>
                  <a:lnTo>
                    <a:pt x="167749" y="196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227b3cbff70_4_182"/>
            <p:cNvSpPr/>
            <p:nvPr/>
          </p:nvSpPr>
          <p:spPr>
            <a:xfrm>
              <a:off x="8180631" y="7811721"/>
              <a:ext cx="561975" cy="196850"/>
            </a:xfrm>
            <a:custGeom>
              <a:avLst/>
              <a:gdLst/>
              <a:ahLst/>
              <a:cxnLst/>
              <a:rect l="l" t="t" r="r" b="b"/>
              <a:pathLst>
                <a:path w="561975" h="196850" extrusionOk="0">
                  <a:moveTo>
                    <a:pt x="0" y="0"/>
                  </a:moveTo>
                  <a:lnTo>
                    <a:pt x="86157" y="601"/>
                  </a:lnTo>
                  <a:lnTo>
                    <a:pt x="276582" y="10809"/>
                  </a:lnTo>
                  <a:lnTo>
                    <a:pt x="469200" y="43223"/>
                  </a:lnTo>
                  <a:lnTo>
                    <a:pt x="561940" y="110447"/>
                  </a:lnTo>
                  <a:lnTo>
                    <a:pt x="493686" y="173421"/>
                  </a:lnTo>
                  <a:lnTo>
                    <a:pt x="331841" y="196208"/>
                  </a:lnTo>
                  <a:lnTo>
                    <a:pt x="167749" y="196735"/>
                  </a:lnTo>
                  <a:lnTo>
                    <a:pt x="92752" y="19292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227b3cbff70_4_182"/>
            <p:cNvSpPr/>
            <p:nvPr/>
          </p:nvSpPr>
          <p:spPr>
            <a:xfrm>
              <a:off x="8133541" y="8341534"/>
              <a:ext cx="572770" cy="224154"/>
            </a:xfrm>
            <a:custGeom>
              <a:avLst/>
              <a:gdLst/>
              <a:ahLst/>
              <a:cxnLst/>
              <a:rect l="l" t="t" r="r" b="b"/>
              <a:pathLst>
                <a:path w="572770" h="224154" extrusionOk="0">
                  <a:moveTo>
                    <a:pt x="130139" y="223629"/>
                  </a:moveTo>
                  <a:lnTo>
                    <a:pt x="0" y="53819"/>
                  </a:lnTo>
                  <a:lnTo>
                    <a:pt x="84436" y="36735"/>
                  </a:lnTo>
                  <a:lnTo>
                    <a:pt x="272871" y="7692"/>
                  </a:lnTo>
                  <a:lnTo>
                    <a:pt x="467996" y="0"/>
                  </a:lnTo>
                  <a:lnTo>
                    <a:pt x="572499" y="46970"/>
                  </a:lnTo>
                  <a:lnTo>
                    <a:pt x="518551" y="122612"/>
                  </a:lnTo>
                  <a:lnTo>
                    <a:pt x="364804" y="178002"/>
                  </a:lnTo>
                  <a:lnTo>
                    <a:pt x="204315" y="212039"/>
                  </a:lnTo>
                  <a:lnTo>
                    <a:pt x="130139" y="223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27b3cbff70_4_182"/>
            <p:cNvSpPr/>
            <p:nvPr/>
          </p:nvSpPr>
          <p:spPr>
            <a:xfrm>
              <a:off x="8133541" y="8341534"/>
              <a:ext cx="572770" cy="224154"/>
            </a:xfrm>
            <a:custGeom>
              <a:avLst/>
              <a:gdLst/>
              <a:ahLst/>
              <a:cxnLst/>
              <a:rect l="l" t="t" r="r" b="b"/>
              <a:pathLst>
                <a:path w="572770" h="224154" extrusionOk="0">
                  <a:moveTo>
                    <a:pt x="0" y="53819"/>
                  </a:moveTo>
                  <a:lnTo>
                    <a:pt x="84436" y="36735"/>
                  </a:lnTo>
                  <a:lnTo>
                    <a:pt x="272871" y="7692"/>
                  </a:lnTo>
                  <a:lnTo>
                    <a:pt x="467996" y="0"/>
                  </a:lnTo>
                  <a:lnTo>
                    <a:pt x="572499" y="46969"/>
                  </a:lnTo>
                  <a:lnTo>
                    <a:pt x="518551" y="122612"/>
                  </a:lnTo>
                  <a:lnTo>
                    <a:pt x="364804" y="178001"/>
                  </a:lnTo>
                  <a:lnTo>
                    <a:pt x="204315" y="212039"/>
                  </a:lnTo>
                  <a:lnTo>
                    <a:pt x="130139" y="223629"/>
                  </a:lnTo>
                  <a:lnTo>
                    <a:pt x="0" y="53819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g227b3cbff70_4_182"/>
          <p:cNvGrpSpPr/>
          <p:nvPr/>
        </p:nvGrpSpPr>
        <p:grpSpPr>
          <a:xfrm>
            <a:off x="5537043" y="4410801"/>
            <a:ext cx="1072319" cy="1742977"/>
            <a:chOff x="8304492" y="6616201"/>
            <a:chExt cx="1608270" cy="2614465"/>
          </a:xfrm>
        </p:grpSpPr>
        <p:sp>
          <p:nvSpPr>
            <p:cNvPr id="440" name="Google Shape;440;g227b3cbff70_4_182"/>
            <p:cNvSpPr/>
            <p:nvPr/>
          </p:nvSpPr>
          <p:spPr>
            <a:xfrm>
              <a:off x="9038239" y="6721512"/>
              <a:ext cx="649605" cy="2255520"/>
            </a:xfrm>
            <a:custGeom>
              <a:avLst/>
              <a:gdLst/>
              <a:ahLst/>
              <a:cxnLst/>
              <a:rect l="l" t="t" r="r" b="b"/>
              <a:pathLst>
                <a:path w="649604" h="2255520" extrusionOk="0">
                  <a:moveTo>
                    <a:pt x="543389" y="2255190"/>
                  </a:moveTo>
                  <a:lnTo>
                    <a:pt x="409825" y="2255190"/>
                  </a:lnTo>
                  <a:lnTo>
                    <a:pt x="412652" y="2014223"/>
                  </a:lnTo>
                  <a:lnTo>
                    <a:pt x="383212" y="1440708"/>
                  </a:lnTo>
                  <a:lnTo>
                    <a:pt x="264622" y="758726"/>
                  </a:lnTo>
                  <a:lnTo>
                    <a:pt x="0" y="192356"/>
                  </a:lnTo>
                  <a:lnTo>
                    <a:pt x="412964" y="0"/>
                  </a:lnTo>
                  <a:lnTo>
                    <a:pt x="475363" y="182327"/>
                  </a:lnTo>
                  <a:lnTo>
                    <a:pt x="590229" y="674138"/>
                  </a:lnTo>
                  <a:lnTo>
                    <a:pt x="649069" y="1392677"/>
                  </a:lnTo>
                  <a:lnTo>
                    <a:pt x="543389" y="2255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27b3cbff70_4_182"/>
            <p:cNvSpPr/>
            <p:nvPr/>
          </p:nvSpPr>
          <p:spPr>
            <a:xfrm>
              <a:off x="9038239" y="6721512"/>
              <a:ext cx="649605" cy="2255520"/>
            </a:xfrm>
            <a:custGeom>
              <a:avLst/>
              <a:gdLst/>
              <a:ahLst/>
              <a:cxnLst/>
              <a:rect l="l" t="t" r="r" b="b"/>
              <a:pathLst>
                <a:path w="649604" h="2255520" extrusionOk="0">
                  <a:moveTo>
                    <a:pt x="409825" y="2255190"/>
                  </a:moveTo>
                  <a:lnTo>
                    <a:pt x="412652" y="2014223"/>
                  </a:lnTo>
                  <a:lnTo>
                    <a:pt x="383212" y="1440709"/>
                  </a:lnTo>
                  <a:lnTo>
                    <a:pt x="264622" y="758726"/>
                  </a:lnTo>
                  <a:lnTo>
                    <a:pt x="0" y="192356"/>
                  </a:lnTo>
                  <a:lnTo>
                    <a:pt x="412964" y="0"/>
                  </a:lnTo>
                  <a:lnTo>
                    <a:pt x="475363" y="182327"/>
                  </a:lnTo>
                  <a:lnTo>
                    <a:pt x="590229" y="674138"/>
                  </a:lnTo>
                  <a:lnTo>
                    <a:pt x="649069" y="1392678"/>
                  </a:lnTo>
                  <a:lnTo>
                    <a:pt x="543389" y="2255190"/>
                  </a:lnTo>
                  <a:lnTo>
                    <a:pt x="409825" y="2255190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27b3cbff70_4_182"/>
            <p:cNvSpPr/>
            <p:nvPr/>
          </p:nvSpPr>
          <p:spPr>
            <a:xfrm>
              <a:off x="9087897" y="8827440"/>
              <a:ext cx="824865" cy="403225"/>
            </a:xfrm>
            <a:custGeom>
              <a:avLst/>
              <a:gdLst/>
              <a:ahLst/>
              <a:cxnLst/>
              <a:rect l="l" t="t" r="r" b="b"/>
              <a:pathLst>
                <a:path w="824865" h="403225" extrusionOk="0">
                  <a:moveTo>
                    <a:pt x="823360" y="402977"/>
                  </a:moveTo>
                  <a:lnTo>
                    <a:pt x="856" y="402977"/>
                  </a:lnTo>
                  <a:lnTo>
                    <a:pt x="856" y="397554"/>
                  </a:lnTo>
                  <a:lnTo>
                    <a:pt x="0" y="392417"/>
                  </a:lnTo>
                  <a:lnTo>
                    <a:pt x="0" y="386995"/>
                  </a:lnTo>
                  <a:lnTo>
                    <a:pt x="2774" y="341858"/>
                  </a:lnTo>
                  <a:lnTo>
                    <a:pt x="10892" y="298251"/>
                  </a:lnTo>
                  <a:lnTo>
                    <a:pt x="24043" y="256466"/>
                  </a:lnTo>
                  <a:lnTo>
                    <a:pt x="41918" y="216792"/>
                  </a:lnTo>
                  <a:lnTo>
                    <a:pt x="64208" y="179519"/>
                  </a:lnTo>
                  <a:lnTo>
                    <a:pt x="90602" y="144937"/>
                  </a:lnTo>
                  <a:lnTo>
                    <a:pt x="120792" y="113337"/>
                  </a:lnTo>
                  <a:lnTo>
                    <a:pt x="154468" y="85009"/>
                  </a:lnTo>
                  <a:lnTo>
                    <a:pt x="191320" y="60243"/>
                  </a:lnTo>
                  <a:lnTo>
                    <a:pt x="231039" y="39329"/>
                  </a:lnTo>
                  <a:lnTo>
                    <a:pt x="273316" y="22558"/>
                  </a:lnTo>
                  <a:lnTo>
                    <a:pt x="317840" y="10219"/>
                  </a:lnTo>
                  <a:lnTo>
                    <a:pt x="364302" y="2603"/>
                  </a:lnTo>
                  <a:lnTo>
                    <a:pt x="412393" y="0"/>
                  </a:lnTo>
                  <a:lnTo>
                    <a:pt x="460427" y="2603"/>
                  </a:lnTo>
                  <a:lnTo>
                    <a:pt x="506841" y="10219"/>
                  </a:lnTo>
                  <a:lnTo>
                    <a:pt x="551324" y="22558"/>
                  </a:lnTo>
                  <a:lnTo>
                    <a:pt x="593566" y="39329"/>
                  </a:lnTo>
                  <a:lnTo>
                    <a:pt x="633256" y="60243"/>
                  </a:lnTo>
                  <a:lnTo>
                    <a:pt x="670086" y="85009"/>
                  </a:lnTo>
                  <a:lnTo>
                    <a:pt x="703744" y="113337"/>
                  </a:lnTo>
                  <a:lnTo>
                    <a:pt x="733921" y="144937"/>
                  </a:lnTo>
                  <a:lnTo>
                    <a:pt x="760306" y="179519"/>
                  </a:lnTo>
                  <a:lnTo>
                    <a:pt x="782589" y="216792"/>
                  </a:lnTo>
                  <a:lnTo>
                    <a:pt x="800461" y="256466"/>
                  </a:lnTo>
                  <a:lnTo>
                    <a:pt x="813610" y="298251"/>
                  </a:lnTo>
                  <a:lnTo>
                    <a:pt x="821727" y="341858"/>
                  </a:lnTo>
                  <a:lnTo>
                    <a:pt x="824502" y="386995"/>
                  </a:lnTo>
                  <a:lnTo>
                    <a:pt x="824502" y="392417"/>
                  </a:lnTo>
                  <a:lnTo>
                    <a:pt x="823645" y="397554"/>
                  </a:lnTo>
                  <a:lnTo>
                    <a:pt x="823360" y="4029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27b3cbff70_4_182"/>
            <p:cNvSpPr/>
            <p:nvPr/>
          </p:nvSpPr>
          <p:spPr>
            <a:xfrm>
              <a:off x="9087897" y="8827441"/>
              <a:ext cx="824865" cy="403225"/>
            </a:xfrm>
            <a:custGeom>
              <a:avLst/>
              <a:gdLst/>
              <a:ahLst/>
              <a:cxnLst/>
              <a:rect l="l" t="t" r="r" b="b"/>
              <a:pathLst>
                <a:path w="824865" h="403225" extrusionOk="0">
                  <a:moveTo>
                    <a:pt x="856" y="402977"/>
                  </a:moveTo>
                  <a:lnTo>
                    <a:pt x="856" y="397554"/>
                  </a:lnTo>
                  <a:lnTo>
                    <a:pt x="0" y="392417"/>
                  </a:lnTo>
                  <a:lnTo>
                    <a:pt x="0" y="386995"/>
                  </a:lnTo>
                  <a:lnTo>
                    <a:pt x="2774" y="341858"/>
                  </a:lnTo>
                  <a:lnTo>
                    <a:pt x="10892" y="298251"/>
                  </a:lnTo>
                  <a:lnTo>
                    <a:pt x="24043" y="256466"/>
                  </a:lnTo>
                  <a:lnTo>
                    <a:pt x="41918" y="216791"/>
                  </a:lnTo>
                  <a:lnTo>
                    <a:pt x="64208" y="179518"/>
                  </a:lnTo>
                  <a:lnTo>
                    <a:pt x="90602" y="144937"/>
                  </a:lnTo>
                  <a:lnTo>
                    <a:pt x="120792" y="113337"/>
                  </a:lnTo>
                  <a:lnTo>
                    <a:pt x="154468" y="85009"/>
                  </a:lnTo>
                  <a:lnTo>
                    <a:pt x="191320" y="60243"/>
                  </a:lnTo>
                  <a:lnTo>
                    <a:pt x="231039" y="39329"/>
                  </a:lnTo>
                  <a:lnTo>
                    <a:pt x="273316" y="22558"/>
                  </a:lnTo>
                  <a:lnTo>
                    <a:pt x="317840" y="10219"/>
                  </a:lnTo>
                  <a:lnTo>
                    <a:pt x="364302" y="2603"/>
                  </a:lnTo>
                  <a:lnTo>
                    <a:pt x="412393" y="0"/>
                  </a:lnTo>
                  <a:lnTo>
                    <a:pt x="460427" y="2603"/>
                  </a:lnTo>
                  <a:lnTo>
                    <a:pt x="506841" y="10219"/>
                  </a:lnTo>
                  <a:lnTo>
                    <a:pt x="551324" y="22558"/>
                  </a:lnTo>
                  <a:lnTo>
                    <a:pt x="593566" y="39329"/>
                  </a:lnTo>
                  <a:lnTo>
                    <a:pt x="633257" y="60243"/>
                  </a:lnTo>
                  <a:lnTo>
                    <a:pt x="670086" y="85009"/>
                  </a:lnTo>
                  <a:lnTo>
                    <a:pt x="703744" y="113337"/>
                  </a:lnTo>
                  <a:lnTo>
                    <a:pt x="733921" y="144937"/>
                  </a:lnTo>
                  <a:lnTo>
                    <a:pt x="760306" y="179518"/>
                  </a:lnTo>
                  <a:lnTo>
                    <a:pt x="782589" y="216791"/>
                  </a:lnTo>
                  <a:lnTo>
                    <a:pt x="800461" y="256466"/>
                  </a:lnTo>
                  <a:lnTo>
                    <a:pt x="813610" y="298251"/>
                  </a:lnTo>
                  <a:lnTo>
                    <a:pt x="821727" y="341858"/>
                  </a:lnTo>
                  <a:lnTo>
                    <a:pt x="824501" y="386995"/>
                  </a:lnTo>
                  <a:lnTo>
                    <a:pt x="824501" y="392417"/>
                  </a:lnTo>
                  <a:lnTo>
                    <a:pt x="823645" y="397554"/>
                  </a:lnTo>
                  <a:lnTo>
                    <a:pt x="823360" y="402977"/>
                  </a:lnTo>
                  <a:lnTo>
                    <a:pt x="856" y="402977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227b3cbff70_4_182"/>
            <p:cNvSpPr/>
            <p:nvPr/>
          </p:nvSpPr>
          <p:spPr>
            <a:xfrm>
              <a:off x="9167236" y="6955821"/>
              <a:ext cx="459105" cy="370205"/>
            </a:xfrm>
            <a:custGeom>
              <a:avLst/>
              <a:gdLst/>
              <a:ahLst/>
              <a:cxnLst/>
              <a:rect l="l" t="t" r="r" b="b"/>
              <a:pathLst>
                <a:path w="459104" h="370204" extrusionOk="0">
                  <a:moveTo>
                    <a:pt x="88877" y="370206"/>
                  </a:moveTo>
                  <a:lnTo>
                    <a:pt x="0" y="343044"/>
                  </a:lnTo>
                  <a:lnTo>
                    <a:pt x="54563" y="242126"/>
                  </a:lnTo>
                  <a:lnTo>
                    <a:pt x="214116" y="129462"/>
                  </a:lnTo>
                  <a:lnTo>
                    <a:pt x="381267" y="37828"/>
                  </a:lnTo>
                  <a:lnTo>
                    <a:pt x="458627" y="0"/>
                  </a:lnTo>
                  <a:lnTo>
                    <a:pt x="458627" y="214046"/>
                  </a:lnTo>
                  <a:lnTo>
                    <a:pt x="392705" y="249974"/>
                  </a:lnTo>
                  <a:lnTo>
                    <a:pt x="244617" y="320605"/>
                  </a:lnTo>
                  <a:lnTo>
                    <a:pt x="88877" y="370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227b3cbff70_4_182"/>
            <p:cNvSpPr/>
            <p:nvPr/>
          </p:nvSpPr>
          <p:spPr>
            <a:xfrm>
              <a:off x="9167237" y="6955821"/>
              <a:ext cx="459105" cy="370205"/>
            </a:xfrm>
            <a:custGeom>
              <a:avLst/>
              <a:gdLst/>
              <a:ahLst/>
              <a:cxnLst/>
              <a:rect l="l" t="t" r="r" b="b"/>
              <a:pathLst>
                <a:path w="459104" h="370204" extrusionOk="0">
                  <a:moveTo>
                    <a:pt x="458627" y="0"/>
                  </a:moveTo>
                  <a:lnTo>
                    <a:pt x="381267" y="37828"/>
                  </a:lnTo>
                  <a:lnTo>
                    <a:pt x="214116" y="129462"/>
                  </a:lnTo>
                  <a:lnTo>
                    <a:pt x="54563" y="242126"/>
                  </a:lnTo>
                  <a:lnTo>
                    <a:pt x="0" y="343044"/>
                  </a:lnTo>
                  <a:lnTo>
                    <a:pt x="88877" y="370206"/>
                  </a:lnTo>
                  <a:lnTo>
                    <a:pt x="244617" y="320605"/>
                  </a:lnTo>
                  <a:lnTo>
                    <a:pt x="392705" y="249974"/>
                  </a:lnTo>
                  <a:lnTo>
                    <a:pt x="458627" y="214046"/>
                  </a:lnTo>
                  <a:lnTo>
                    <a:pt x="458627" y="0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227b3cbff70_4_182"/>
            <p:cNvSpPr/>
            <p:nvPr/>
          </p:nvSpPr>
          <p:spPr>
            <a:xfrm>
              <a:off x="9219748" y="7328546"/>
              <a:ext cx="511809" cy="299720"/>
            </a:xfrm>
            <a:custGeom>
              <a:avLst/>
              <a:gdLst/>
              <a:ahLst/>
              <a:cxnLst/>
              <a:rect l="l" t="t" r="r" b="b"/>
              <a:pathLst>
                <a:path w="511809" h="299720" extrusionOk="0">
                  <a:moveTo>
                    <a:pt x="82737" y="299477"/>
                  </a:moveTo>
                  <a:lnTo>
                    <a:pt x="0" y="257141"/>
                  </a:lnTo>
                  <a:lnTo>
                    <a:pt x="71406" y="167478"/>
                  </a:lnTo>
                  <a:lnTo>
                    <a:pt x="248256" y="84584"/>
                  </a:lnTo>
                  <a:lnTo>
                    <a:pt x="428906" y="23683"/>
                  </a:lnTo>
                  <a:lnTo>
                    <a:pt x="511710" y="0"/>
                  </a:lnTo>
                  <a:lnTo>
                    <a:pt x="474038" y="210621"/>
                  </a:lnTo>
                  <a:lnTo>
                    <a:pt x="402859" y="234425"/>
                  </a:lnTo>
                  <a:lnTo>
                    <a:pt x="244724" y="277974"/>
                  </a:lnTo>
                  <a:lnTo>
                    <a:pt x="82737" y="2994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227b3cbff70_4_182"/>
            <p:cNvSpPr/>
            <p:nvPr/>
          </p:nvSpPr>
          <p:spPr>
            <a:xfrm>
              <a:off x="9219749" y="7328547"/>
              <a:ext cx="511809" cy="299720"/>
            </a:xfrm>
            <a:custGeom>
              <a:avLst/>
              <a:gdLst/>
              <a:ahLst/>
              <a:cxnLst/>
              <a:rect l="l" t="t" r="r" b="b"/>
              <a:pathLst>
                <a:path w="511809" h="299720" extrusionOk="0">
                  <a:moveTo>
                    <a:pt x="511710" y="0"/>
                  </a:moveTo>
                  <a:lnTo>
                    <a:pt x="428906" y="23683"/>
                  </a:lnTo>
                  <a:lnTo>
                    <a:pt x="248256" y="84583"/>
                  </a:lnTo>
                  <a:lnTo>
                    <a:pt x="71406" y="167477"/>
                  </a:lnTo>
                  <a:lnTo>
                    <a:pt x="0" y="257140"/>
                  </a:lnTo>
                  <a:lnTo>
                    <a:pt x="82737" y="299477"/>
                  </a:lnTo>
                  <a:lnTo>
                    <a:pt x="244725" y="277974"/>
                  </a:lnTo>
                  <a:lnTo>
                    <a:pt x="402860" y="234424"/>
                  </a:lnTo>
                  <a:lnTo>
                    <a:pt x="474039" y="210621"/>
                  </a:lnTo>
                  <a:lnTo>
                    <a:pt x="511710" y="0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227b3cbff70_4_182"/>
            <p:cNvSpPr/>
            <p:nvPr/>
          </p:nvSpPr>
          <p:spPr>
            <a:xfrm>
              <a:off x="9233733" y="7811720"/>
              <a:ext cx="561975" cy="196850"/>
            </a:xfrm>
            <a:custGeom>
              <a:avLst/>
              <a:gdLst/>
              <a:ahLst/>
              <a:cxnLst/>
              <a:rect l="l" t="t" r="r" b="b"/>
              <a:pathLst>
                <a:path w="561975" h="196850" extrusionOk="0">
                  <a:moveTo>
                    <a:pt x="394471" y="196735"/>
                  </a:moveTo>
                  <a:lnTo>
                    <a:pt x="230348" y="196209"/>
                  </a:lnTo>
                  <a:lnTo>
                    <a:pt x="68418" y="173422"/>
                  </a:lnTo>
                  <a:lnTo>
                    <a:pt x="0" y="110447"/>
                  </a:lnTo>
                  <a:lnTo>
                    <a:pt x="92859" y="43223"/>
                  </a:lnTo>
                  <a:lnTo>
                    <a:pt x="285464" y="10809"/>
                  </a:lnTo>
                  <a:lnTo>
                    <a:pt x="475822" y="602"/>
                  </a:lnTo>
                  <a:lnTo>
                    <a:pt x="561939" y="0"/>
                  </a:lnTo>
                  <a:lnTo>
                    <a:pt x="469472" y="192927"/>
                  </a:lnTo>
                  <a:lnTo>
                    <a:pt x="394471" y="196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227b3cbff70_4_182"/>
            <p:cNvSpPr/>
            <p:nvPr/>
          </p:nvSpPr>
          <p:spPr>
            <a:xfrm>
              <a:off x="9233734" y="7811720"/>
              <a:ext cx="561975" cy="196850"/>
            </a:xfrm>
            <a:custGeom>
              <a:avLst/>
              <a:gdLst/>
              <a:ahLst/>
              <a:cxnLst/>
              <a:rect l="l" t="t" r="r" b="b"/>
              <a:pathLst>
                <a:path w="561975" h="196850" extrusionOk="0">
                  <a:moveTo>
                    <a:pt x="561939" y="0"/>
                  </a:moveTo>
                  <a:lnTo>
                    <a:pt x="475822" y="601"/>
                  </a:lnTo>
                  <a:lnTo>
                    <a:pt x="285464" y="10809"/>
                  </a:lnTo>
                  <a:lnTo>
                    <a:pt x="92859" y="43223"/>
                  </a:lnTo>
                  <a:lnTo>
                    <a:pt x="0" y="110447"/>
                  </a:lnTo>
                  <a:lnTo>
                    <a:pt x="68418" y="173421"/>
                  </a:lnTo>
                  <a:lnTo>
                    <a:pt x="230348" y="196208"/>
                  </a:lnTo>
                  <a:lnTo>
                    <a:pt x="394471" y="196735"/>
                  </a:lnTo>
                  <a:lnTo>
                    <a:pt x="469472" y="192926"/>
                  </a:lnTo>
                  <a:lnTo>
                    <a:pt x="561939" y="0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227b3cbff70_4_182"/>
            <p:cNvSpPr/>
            <p:nvPr/>
          </p:nvSpPr>
          <p:spPr>
            <a:xfrm>
              <a:off x="9270549" y="8341534"/>
              <a:ext cx="572770" cy="224154"/>
            </a:xfrm>
            <a:custGeom>
              <a:avLst/>
              <a:gdLst/>
              <a:ahLst/>
              <a:cxnLst/>
              <a:rect l="l" t="t" r="r" b="b"/>
              <a:pathLst>
                <a:path w="572770" h="224154" extrusionOk="0">
                  <a:moveTo>
                    <a:pt x="442360" y="223629"/>
                  </a:moveTo>
                  <a:lnTo>
                    <a:pt x="368184" y="212040"/>
                  </a:lnTo>
                  <a:lnTo>
                    <a:pt x="207695" y="178002"/>
                  </a:lnTo>
                  <a:lnTo>
                    <a:pt x="53948" y="122613"/>
                  </a:lnTo>
                  <a:lnTo>
                    <a:pt x="0" y="46970"/>
                  </a:lnTo>
                  <a:lnTo>
                    <a:pt x="104623" y="0"/>
                  </a:lnTo>
                  <a:lnTo>
                    <a:pt x="299734" y="7692"/>
                  </a:lnTo>
                  <a:lnTo>
                    <a:pt x="488103" y="36735"/>
                  </a:lnTo>
                  <a:lnTo>
                    <a:pt x="572499" y="53819"/>
                  </a:lnTo>
                  <a:lnTo>
                    <a:pt x="442360" y="2236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227b3cbff70_4_182"/>
            <p:cNvSpPr/>
            <p:nvPr/>
          </p:nvSpPr>
          <p:spPr>
            <a:xfrm>
              <a:off x="9270549" y="8341534"/>
              <a:ext cx="572770" cy="224154"/>
            </a:xfrm>
            <a:custGeom>
              <a:avLst/>
              <a:gdLst/>
              <a:ahLst/>
              <a:cxnLst/>
              <a:rect l="l" t="t" r="r" b="b"/>
              <a:pathLst>
                <a:path w="572770" h="224154" extrusionOk="0">
                  <a:moveTo>
                    <a:pt x="572499" y="53819"/>
                  </a:moveTo>
                  <a:lnTo>
                    <a:pt x="488103" y="36735"/>
                  </a:lnTo>
                  <a:lnTo>
                    <a:pt x="299734" y="7692"/>
                  </a:lnTo>
                  <a:lnTo>
                    <a:pt x="104623" y="0"/>
                  </a:lnTo>
                  <a:lnTo>
                    <a:pt x="0" y="46969"/>
                  </a:lnTo>
                  <a:lnTo>
                    <a:pt x="53948" y="122612"/>
                  </a:lnTo>
                  <a:lnTo>
                    <a:pt x="207695" y="178001"/>
                  </a:lnTo>
                  <a:lnTo>
                    <a:pt x="368184" y="212039"/>
                  </a:lnTo>
                  <a:lnTo>
                    <a:pt x="442360" y="223629"/>
                  </a:lnTo>
                  <a:lnTo>
                    <a:pt x="572499" y="53819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227b3cbff70_4_182"/>
            <p:cNvSpPr/>
            <p:nvPr/>
          </p:nvSpPr>
          <p:spPr>
            <a:xfrm>
              <a:off x="8304492" y="6616201"/>
              <a:ext cx="1368425" cy="712470"/>
            </a:xfrm>
            <a:custGeom>
              <a:avLst/>
              <a:gdLst/>
              <a:ahLst/>
              <a:cxnLst/>
              <a:rect l="l" t="t" r="r" b="b"/>
              <a:pathLst>
                <a:path w="1368425" h="712470" extrusionOk="0">
                  <a:moveTo>
                    <a:pt x="683803" y="712345"/>
                  </a:moveTo>
                  <a:lnTo>
                    <a:pt x="634978" y="710628"/>
                  </a:lnTo>
                  <a:lnTo>
                    <a:pt x="587078" y="705553"/>
                  </a:lnTo>
                  <a:lnTo>
                    <a:pt x="540219" y="697236"/>
                  </a:lnTo>
                  <a:lnTo>
                    <a:pt x="494516" y="685794"/>
                  </a:lnTo>
                  <a:lnTo>
                    <a:pt x="450086" y="671342"/>
                  </a:lnTo>
                  <a:lnTo>
                    <a:pt x="407045" y="653995"/>
                  </a:lnTo>
                  <a:lnTo>
                    <a:pt x="365508" y="633871"/>
                  </a:lnTo>
                  <a:lnTo>
                    <a:pt x="325590" y="611083"/>
                  </a:lnTo>
                  <a:lnTo>
                    <a:pt x="287409" y="585749"/>
                  </a:lnTo>
                  <a:lnTo>
                    <a:pt x="251079" y="557985"/>
                  </a:lnTo>
                  <a:lnTo>
                    <a:pt x="216717" y="527905"/>
                  </a:lnTo>
                  <a:lnTo>
                    <a:pt x="184438" y="495626"/>
                  </a:lnTo>
                  <a:lnTo>
                    <a:pt x="154359" y="461264"/>
                  </a:lnTo>
                  <a:lnTo>
                    <a:pt x="126594" y="424934"/>
                  </a:lnTo>
                  <a:lnTo>
                    <a:pt x="101260" y="386752"/>
                  </a:lnTo>
                  <a:lnTo>
                    <a:pt x="78473" y="346835"/>
                  </a:lnTo>
                  <a:lnTo>
                    <a:pt x="58349" y="305298"/>
                  </a:lnTo>
                  <a:lnTo>
                    <a:pt x="41002" y="262256"/>
                  </a:lnTo>
                  <a:lnTo>
                    <a:pt x="26550" y="217826"/>
                  </a:lnTo>
                  <a:lnTo>
                    <a:pt x="15108" y="172123"/>
                  </a:lnTo>
                  <a:lnTo>
                    <a:pt x="6792" y="125264"/>
                  </a:lnTo>
                  <a:lnTo>
                    <a:pt x="1717" y="77364"/>
                  </a:lnTo>
                  <a:lnTo>
                    <a:pt x="0" y="28538"/>
                  </a:lnTo>
                  <a:lnTo>
                    <a:pt x="570" y="0"/>
                  </a:lnTo>
                  <a:lnTo>
                    <a:pt x="1367035" y="0"/>
                  </a:lnTo>
                  <a:lnTo>
                    <a:pt x="1367891" y="28539"/>
                  </a:lnTo>
                  <a:lnTo>
                    <a:pt x="1366172" y="77364"/>
                  </a:lnTo>
                  <a:lnTo>
                    <a:pt x="1361093" y="125264"/>
                  </a:lnTo>
                  <a:lnTo>
                    <a:pt x="1352769" y="172124"/>
                  </a:lnTo>
                  <a:lnTo>
                    <a:pt x="1341318" y="217826"/>
                  </a:lnTo>
                  <a:lnTo>
                    <a:pt x="1326854" y="262256"/>
                  </a:lnTo>
                  <a:lnTo>
                    <a:pt x="1309494" y="305298"/>
                  </a:lnTo>
                  <a:lnTo>
                    <a:pt x="1289354" y="346835"/>
                  </a:lnTo>
                  <a:lnTo>
                    <a:pt x="1266551" y="386753"/>
                  </a:lnTo>
                  <a:lnTo>
                    <a:pt x="1241200" y="424934"/>
                  </a:lnTo>
                  <a:lnTo>
                    <a:pt x="1213417" y="461264"/>
                  </a:lnTo>
                  <a:lnTo>
                    <a:pt x="1183319" y="495626"/>
                  </a:lnTo>
                  <a:lnTo>
                    <a:pt x="1151022" y="527905"/>
                  </a:lnTo>
                  <a:lnTo>
                    <a:pt x="1116641" y="557985"/>
                  </a:lnTo>
                  <a:lnTo>
                    <a:pt x="1080293" y="585750"/>
                  </a:lnTo>
                  <a:lnTo>
                    <a:pt x="1042095" y="611083"/>
                  </a:lnTo>
                  <a:lnTo>
                    <a:pt x="1002161" y="633871"/>
                  </a:lnTo>
                  <a:lnTo>
                    <a:pt x="960609" y="653995"/>
                  </a:lnTo>
                  <a:lnTo>
                    <a:pt x="917554" y="671342"/>
                  </a:lnTo>
                  <a:lnTo>
                    <a:pt x="873112" y="685794"/>
                  </a:lnTo>
                  <a:lnTo>
                    <a:pt x="827400" y="697236"/>
                  </a:lnTo>
                  <a:lnTo>
                    <a:pt x="780534" y="705553"/>
                  </a:lnTo>
                  <a:lnTo>
                    <a:pt x="732629" y="710628"/>
                  </a:lnTo>
                  <a:lnTo>
                    <a:pt x="683803" y="712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227b3cbff70_4_182"/>
            <p:cNvSpPr/>
            <p:nvPr/>
          </p:nvSpPr>
          <p:spPr>
            <a:xfrm>
              <a:off x="8304492" y="6616201"/>
              <a:ext cx="1368425" cy="712470"/>
            </a:xfrm>
            <a:custGeom>
              <a:avLst/>
              <a:gdLst/>
              <a:ahLst/>
              <a:cxnLst/>
              <a:rect l="l" t="t" r="r" b="b"/>
              <a:pathLst>
                <a:path w="1368425" h="712470" extrusionOk="0">
                  <a:moveTo>
                    <a:pt x="570" y="0"/>
                  </a:moveTo>
                  <a:lnTo>
                    <a:pt x="361" y="7067"/>
                  </a:lnTo>
                  <a:lnTo>
                    <a:pt x="178" y="14162"/>
                  </a:lnTo>
                  <a:lnTo>
                    <a:pt x="49" y="21310"/>
                  </a:lnTo>
                  <a:lnTo>
                    <a:pt x="0" y="28539"/>
                  </a:lnTo>
                  <a:lnTo>
                    <a:pt x="1717" y="77364"/>
                  </a:lnTo>
                  <a:lnTo>
                    <a:pt x="6792" y="125265"/>
                  </a:lnTo>
                  <a:lnTo>
                    <a:pt x="15108" y="172124"/>
                  </a:lnTo>
                  <a:lnTo>
                    <a:pt x="26550" y="217826"/>
                  </a:lnTo>
                  <a:lnTo>
                    <a:pt x="41002" y="262256"/>
                  </a:lnTo>
                  <a:lnTo>
                    <a:pt x="58349" y="305298"/>
                  </a:lnTo>
                  <a:lnTo>
                    <a:pt x="78473" y="346836"/>
                  </a:lnTo>
                  <a:lnTo>
                    <a:pt x="101261" y="386753"/>
                  </a:lnTo>
                  <a:lnTo>
                    <a:pt x="126594" y="424934"/>
                  </a:lnTo>
                  <a:lnTo>
                    <a:pt x="154359" y="461264"/>
                  </a:lnTo>
                  <a:lnTo>
                    <a:pt x="184439" y="495626"/>
                  </a:lnTo>
                  <a:lnTo>
                    <a:pt x="216717" y="527905"/>
                  </a:lnTo>
                  <a:lnTo>
                    <a:pt x="251079" y="557985"/>
                  </a:lnTo>
                  <a:lnTo>
                    <a:pt x="287409" y="585750"/>
                  </a:lnTo>
                  <a:lnTo>
                    <a:pt x="325590" y="611084"/>
                  </a:lnTo>
                  <a:lnTo>
                    <a:pt x="365508" y="633871"/>
                  </a:lnTo>
                  <a:lnTo>
                    <a:pt x="407045" y="653996"/>
                  </a:lnTo>
                  <a:lnTo>
                    <a:pt x="450086" y="671342"/>
                  </a:lnTo>
                  <a:lnTo>
                    <a:pt x="494516" y="685794"/>
                  </a:lnTo>
                  <a:lnTo>
                    <a:pt x="540218" y="697237"/>
                  </a:lnTo>
                  <a:lnTo>
                    <a:pt x="587078" y="705553"/>
                  </a:lnTo>
                  <a:lnTo>
                    <a:pt x="634978" y="710628"/>
                  </a:lnTo>
                  <a:lnTo>
                    <a:pt x="683803" y="712345"/>
                  </a:lnTo>
                  <a:lnTo>
                    <a:pt x="732629" y="710628"/>
                  </a:lnTo>
                  <a:lnTo>
                    <a:pt x="780534" y="705553"/>
                  </a:lnTo>
                  <a:lnTo>
                    <a:pt x="827400" y="697237"/>
                  </a:lnTo>
                  <a:lnTo>
                    <a:pt x="873112" y="685794"/>
                  </a:lnTo>
                  <a:lnTo>
                    <a:pt x="917553" y="671342"/>
                  </a:lnTo>
                  <a:lnTo>
                    <a:pt x="960608" y="653996"/>
                  </a:lnTo>
                  <a:lnTo>
                    <a:pt x="1002161" y="633871"/>
                  </a:lnTo>
                  <a:lnTo>
                    <a:pt x="1042094" y="611084"/>
                  </a:lnTo>
                  <a:lnTo>
                    <a:pt x="1080293" y="585750"/>
                  </a:lnTo>
                  <a:lnTo>
                    <a:pt x="1116641" y="557985"/>
                  </a:lnTo>
                  <a:lnTo>
                    <a:pt x="1151021" y="527905"/>
                  </a:lnTo>
                  <a:lnTo>
                    <a:pt x="1183319" y="495626"/>
                  </a:lnTo>
                  <a:lnTo>
                    <a:pt x="1213417" y="461264"/>
                  </a:lnTo>
                  <a:lnTo>
                    <a:pt x="1241199" y="424934"/>
                  </a:lnTo>
                  <a:lnTo>
                    <a:pt x="1266550" y="386753"/>
                  </a:lnTo>
                  <a:lnTo>
                    <a:pt x="1289354" y="346835"/>
                  </a:lnTo>
                  <a:lnTo>
                    <a:pt x="1309494" y="305298"/>
                  </a:lnTo>
                  <a:lnTo>
                    <a:pt x="1326853" y="262256"/>
                  </a:lnTo>
                  <a:lnTo>
                    <a:pt x="1341317" y="217826"/>
                  </a:lnTo>
                  <a:lnTo>
                    <a:pt x="1352769" y="172124"/>
                  </a:lnTo>
                  <a:lnTo>
                    <a:pt x="1361093" y="125264"/>
                  </a:lnTo>
                  <a:lnTo>
                    <a:pt x="1366172" y="77364"/>
                  </a:lnTo>
                  <a:lnTo>
                    <a:pt x="1367891" y="28539"/>
                  </a:lnTo>
                  <a:lnTo>
                    <a:pt x="1367797" y="21310"/>
                  </a:lnTo>
                  <a:lnTo>
                    <a:pt x="1367570" y="14162"/>
                  </a:lnTo>
                  <a:lnTo>
                    <a:pt x="1367289" y="7067"/>
                  </a:lnTo>
                  <a:lnTo>
                    <a:pt x="1367035" y="0"/>
                  </a:lnTo>
                  <a:lnTo>
                    <a:pt x="570" y="0"/>
                  </a:lnTo>
                  <a:close/>
                </a:path>
              </a:pathLst>
            </a:custGeom>
            <a:noFill/>
            <a:ln w="57075" cap="flat" cmpd="sng">
              <a:solidFill>
                <a:srgbClr val="2B46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4" name="Google Shape;454;g227b3cbff70_4_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5088" y="2089589"/>
            <a:ext cx="2535437" cy="226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27b3cbff70_4_1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73" y="2363755"/>
            <a:ext cx="774310" cy="62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27b3cbff70_4_1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37" y="464186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27b3cbff70_4_1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9336" y="2540370"/>
            <a:ext cx="742950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27b3cbff70_4_1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44145" y="4641987"/>
            <a:ext cx="46613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27b3cbff70_4_182"/>
          <p:cNvSpPr txBox="1">
            <a:spLocks noGrp="1"/>
          </p:cNvSpPr>
          <p:nvPr>
            <p:ph type="title"/>
          </p:nvPr>
        </p:nvSpPr>
        <p:spPr>
          <a:xfrm>
            <a:off x="4017488" y="878075"/>
            <a:ext cx="4158600" cy="44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fr-FR" sz="2800" dirty="0">
                <a:solidFill>
                  <a:srgbClr val="35AAE1"/>
                </a:solidFill>
                <a:latin typeface="Verdana"/>
                <a:ea typeface="Verdana"/>
                <a:sym typeface="Verdana"/>
              </a:rPr>
              <a:t>Pro</a:t>
            </a:r>
            <a:r>
              <a:rPr lang="fr-FR" sz="2800" dirty="0">
                <a:solidFill>
                  <a:srgbClr val="2A2A2A"/>
                </a:solidFill>
                <a:latin typeface="Verdana"/>
                <a:ea typeface="Verdana"/>
                <a:cs typeface="Verdana"/>
                <a:sym typeface="Verdana"/>
              </a:rPr>
              <a:t>blématique</a:t>
            </a:r>
            <a:endParaRPr sz="2800" dirty="0">
              <a:solidFill>
                <a:srgbClr val="2A2A2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0" name="Google Shape;460;g227b3cbff70_4_182"/>
          <p:cNvSpPr txBox="1"/>
          <p:nvPr/>
        </p:nvSpPr>
        <p:spPr>
          <a:xfrm>
            <a:off x="1943773" y="4465252"/>
            <a:ext cx="31482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00" rIns="0" bIns="0" anchor="t" anchorCtr="0">
            <a:spAutoFit/>
          </a:bodyPr>
          <a:lstStyle/>
          <a:p>
            <a:pPr marL="0" marR="0" lvl="0" indent="0" algn="l" rtl="0">
              <a:lnSpc>
                <a:spcPct val="119178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rgbClr val="12219D"/>
                </a:solidFill>
                <a:latin typeface="Verdana"/>
                <a:ea typeface="Verdana"/>
                <a:cs typeface="Verdana"/>
                <a:sym typeface="Verdana"/>
              </a:rPr>
              <a:t>Le manque de visibilité  des offres d'emploi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1" name="Google Shape;461;g227b3cbff70_4_182"/>
          <p:cNvSpPr txBox="1"/>
          <p:nvPr/>
        </p:nvSpPr>
        <p:spPr>
          <a:xfrm>
            <a:off x="8717525" y="2593025"/>
            <a:ext cx="2956200" cy="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00" rIns="0" bIns="0" anchor="t" anchorCtr="0">
            <a:spAutoFit/>
          </a:bodyPr>
          <a:lstStyle/>
          <a:p>
            <a:pPr marL="12700" marR="0" lvl="0" indent="0" algn="l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rgbClr val="12219D"/>
                </a:solidFill>
                <a:latin typeface="Verdana"/>
                <a:ea typeface="Verdana"/>
                <a:cs typeface="Verdana"/>
                <a:sym typeface="Verdana"/>
              </a:rPr>
              <a:t>Les processus de  candidature sont souvent  longs.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227b3cbff70_4_182"/>
          <p:cNvSpPr txBox="1"/>
          <p:nvPr/>
        </p:nvSpPr>
        <p:spPr>
          <a:xfrm>
            <a:off x="11499236" y="6347400"/>
            <a:ext cx="582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63" name="Google Shape;463;g227b3cbff70_4_182"/>
          <p:cNvSpPr txBox="1"/>
          <p:nvPr/>
        </p:nvSpPr>
        <p:spPr>
          <a:xfrm>
            <a:off x="8751625" y="4788100"/>
            <a:ext cx="2956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>
                <a:solidFill>
                  <a:srgbClr val="12219D"/>
                </a:solidFill>
                <a:latin typeface="Verdana"/>
                <a:ea typeface="Verdana"/>
                <a:cs typeface="Verdana"/>
                <a:sym typeface="Verdana"/>
              </a:rPr>
              <a:t>Perte du temps</a:t>
            </a:r>
            <a:endParaRPr sz="17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4" name="Google Shape;464;g227b3cbff70_4_182"/>
          <p:cNvSpPr txBox="1"/>
          <p:nvPr/>
        </p:nvSpPr>
        <p:spPr>
          <a:xfrm>
            <a:off x="1806700" y="2284650"/>
            <a:ext cx="31482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00" rIns="0" bIns="0" anchor="t" anchorCtr="0">
            <a:spAutoFit/>
          </a:bodyPr>
          <a:lstStyle/>
          <a:p>
            <a:pPr marL="12700" marR="355600" lvl="0" indent="0" algn="l" rtl="0">
              <a:lnSpc>
                <a:spcPct val="1191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rgbClr val="12219D"/>
                </a:solidFill>
                <a:latin typeface="Verdana"/>
                <a:ea typeface="Verdana"/>
                <a:cs typeface="Verdana"/>
                <a:sym typeface="Verdana"/>
              </a:rPr>
              <a:t>La difficulté de la  recherche d’emploi.</a:t>
            </a: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19178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7b3cbff70_0_381"/>
          <p:cNvSpPr txBox="1"/>
          <p:nvPr/>
        </p:nvSpPr>
        <p:spPr>
          <a:xfrm>
            <a:off x="3254375" y="1444625"/>
            <a:ext cx="5667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 sz="4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Solution </a:t>
            </a:r>
            <a:r>
              <a:rPr lang="fr-FR" sz="4000" b="1" i="0" u="none" strike="noStrike" cap="none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proposée</a:t>
            </a:r>
            <a:endParaRPr sz="4000" b="1" i="0" u="none" strike="noStrike" cap="none">
              <a:solidFill>
                <a:srgbClr val="35AAE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2" name="Google Shape;472;g227b3cbff70_0_381"/>
          <p:cNvSpPr/>
          <p:nvPr/>
        </p:nvSpPr>
        <p:spPr>
          <a:xfrm>
            <a:off x="491975" y="3494134"/>
            <a:ext cx="1719077" cy="1718819"/>
          </a:xfrm>
          <a:custGeom>
            <a:avLst/>
            <a:gdLst/>
            <a:ahLst/>
            <a:cxnLst/>
            <a:rect l="l" t="t" r="r" b="b"/>
            <a:pathLst>
              <a:path w="2578100" h="2578100" extrusionOk="0">
                <a:moveTo>
                  <a:pt x="1288806" y="2577576"/>
                </a:moveTo>
                <a:lnTo>
                  <a:pt x="1240472" y="2576688"/>
                </a:lnTo>
                <a:lnTo>
                  <a:pt x="1192605" y="2574042"/>
                </a:lnTo>
                <a:lnTo>
                  <a:pt x="1145217" y="2569670"/>
                </a:lnTo>
                <a:lnTo>
                  <a:pt x="1098341" y="2563603"/>
                </a:lnTo>
                <a:lnTo>
                  <a:pt x="1052007" y="2555873"/>
                </a:lnTo>
                <a:lnTo>
                  <a:pt x="1006246" y="2546510"/>
                </a:lnTo>
                <a:lnTo>
                  <a:pt x="961090" y="2535545"/>
                </a:lnTo>
                <a:lnTo>
                  <a:pt x="916569" y="2523011"/>
                </a:lnTo>
                <a:lnTo>
                  <a:pt x="872716" y="2508937"/>
                </a:lnTo>
                <a:lnTo>
                  <a:pt x="829560" y="2493356"/>
                </a:lnTo>
                <a:lnTo>
                  <a:pt x="787134" y="2476297"/>
                </a:lnTo>
                <a:lnTo>
                  <a:pt x="745468" y="2457794"/>
                </a:lnTo>
                <a:lnTo>
                  <a:pt x="704593" y="2437875"/>
                </a:lnTo>
                <a:lnTo>
                  <a:pt x="664541" y="2416574"/>
                </a:lnTo>
                <a:lnTo>
                  <a:pt x="625343" y="2393920"/>
                </a:lnTo>
                <a:lnTo>
                  <a:pt x="587029" y="2369945"/>
                </a:lnTo>
                <a:lnTo>
                  <a:pt x="549632" y="2344680"/>
                </a:lnTo>
                <a:lnTo>
                  <a:pt x="513182" y="2318157"/>
                </a:lnTo>
                <a:lnTo>
                  <a:pt x="477710" y="2290406"/>
                </a:lnTo>
                <a:lnTo>
                  <a:pt x="443248" y="2261459"/>
                </a:lnTo>
                <a:lnTo>
                  <a:pt x="409827" y="2231346"/>
                </a:lnTo>
                <a:lnTo>
                  <a:pt x="377477" y="2200099"/>
                </a:lnTo>
                <a:lnTo>
                  <a:pt x="346230" y="2167750"/>
                </a:lnTo>
                <a:lnTo>
                  <a:pt x="316118" y="2134328"/>
                </a:lnTo>
                <a:lnTo>
                  <a:pt x="287170" y="2099866"/>
                </a:lnTo>
                <a:lnTo>
                  <a:pt x="259419" y="2064394"/>
                </a:lnTo>
                <a:lnTo>
                  <a:pt x="232896" y="2027944"/>
                </a:lnTo>
                <a:lnTo>
                  <a:pt x="207631" y="1990547"/>
                </a:lnTo>
                <a:lnTo>
                  <a:pt x="183656" y="1952234"/>
                </a:lnTo>
                <a:lnTo>
                  <a:pt x="161003" y="1913035"/>
                </a:lnTo>
                <a:lnTo>
                  <a:pt x="139701" y="1872983"/>
                </a:lnTo>
                <a:lnTo>
                  <a:pt x="119783" y="1832109"/>
                </a:lnTo>
                <a:lnTo>
                  <a:pt x="101279" y="1790443"/>
                </a:lnTo>
                <a:lnTo>
                  <a:pt x="84221" y="1748016"/>
                </a:lnTo>
                <a:lnTo>
                  <a:pt x="68639" y="1704861"/>
                </a:lnTo>
                <a:lnTo>
                  <a:pt x="54565" y="1661007"/>
                </a:lnTo>
                <a:lnTo>
                  <a:pt x="42031" y="1616487"/>
                </a:lnTo>
                <a:lnTo>
                  <a:pt x="31067" y="1571331"/>
                </a:lnTo>
                <a:lnTo>
                  <a:pt x="21704" y="1525570"/>
                </a:lnTo>
                <a:lnTo>
                  <a:pt x="13973" y="1479236"/>
                </a:lnTo>
                <a:lnTo>
                  <a:pt x="7906" y="1432359"/>
                </a:lnTo>
                <a:lnTo>
                  <a:pt x="3534" y="1384972"/>
                </a:lnTo>
                <a:lnTo>
                  <a:pt x="888" y="1337104"/>
                </a:lnTo>
                <a:lnTo>
                  <a:pt x="0" y="1288783"/>
                </a:lnTo>
                <a:lnTo>
                  <a:pt x="888" y="1240472"/>
                </a:lnTo>
                <a:lnTo>
                  <a:pt x="3534" y="1192604"/>
                </a:lnTo>
                <a:lnTo>
                  <a:pt x="7906" y="1145217"/>
                </a:lnTo>
                <a:lnTo>
                  <a:pt x="13973" y="1098340"/>
                </a:lnTo>
                <a:lnTo>
                  <a:pt x="21704" y="1052006"/>
                </a:lnTo>
                <a:lnTo>
                  <a:pt x="31067" y="1006246"/>
                </a:lnTo>
                <a:lnTo>
                  <a:pt x="42031" y="961089"/>
                </a:lnTo>
                <a:lnTo>
                  <a:pt x="54565" y="916569"/>
                </a:lnTo>
                <a:lnTo>
                  <a:pt x="68639" y="872715"/>
                </a:lnTo>
                <a:lnTo>
                  <a:pt x="84221" y="829560"/>
                </a:lnTo>
                <a:lnTo>
                  <a:pt x="101279" y="787133"/>
                </a:lnTo>
                <a:lnTo>
                  <a:pt x="119783" y="745467"/>
                </a:lnTo>
                <a:lnTo>
                  <a:pt x="139701" y="704593"/>
                </a:lnTo>
                <a:lnTo>
                  <a:pt x="161003" y="664541"/>
                </a:lnTo>
                <a:lnTo>
                  <a:pt x="183656" y="625343"/>
                </a:lnTo>
                <a:lnTo>
                  <a:pt x="207631" y="587029"/>
                </a:lnTo>
                <a:lnTo>
                  <a:pt x="232896" y="549632"/>
                </a:lnTo>
                <a:lnTo>
                  <a:pt x="259419" y="513182"/>
                </a:lnTo>
                <a:lnTo>
                  <a:pt x="287170" y="477710"/>
                </a:lnTo>
                <a:lnTo>
                  <a:pt x="316118" y="443248"/>
                </a:lnTo>
                <a:lnTo>
                  <a:pt x="346230" y="409827"/>
                </a:lnTo>
                <a:lnTo>
                  <a:pt x="377477" y="377477"/>
                </a:lnTo>
                <a:lnTo>
                  <a:pt x="409827" y="346230"/>
                </a:lnTo>
                <a:lnTo>
                  <a:pt x="443248" y="316118"/>
                </a:lnTo>
                <a:lnTo>
                  <a:pt x="477710" y="287170"/>
                </a:lnTo>
                <a:lnTo>
                  <a:pt x="513182" y="259419"/>
                </a:lnTo>
                <a:lnTo>
                  <a:pt x="549632" y="232896"/>
                </a:lnTo>
                <a:lnTo>
                  <a:pt x="587029" y="207631"/>
                </a:lnTo>
                <a:lnTo>
                  <a:pt x="625343" y="183657"/>
                </a:lnTo>
                <a:lnTo>
                  <a:pt x="664541" y="161003"/>
                </a:lnTo>
                <a:lnTo>
                  <a:pt x="704593" y="139701"/>
                </a:lnTo>
                <a:lnTo>
                  <a:pt x="745468" y="119783"/>
                </a:lnTo>
                <a:lnTo>
                  <a:pt x="787134" y="101279"/>
                </a:lnTo>
                <a:lnTo>
                  <a:pt x="829560" y="84221"/>
                </a:lnTo>
                <a:lnTo>
                  <a:pt x="872716" y="68639"/>
                </a:lnTo>
                <a:lnTo>
                  <a:pt x="916569" y="54566"/>
                </a:lnTo>
                <a:lnTo>
                  <a:pt x="961090" y="42031"/>
                </a:lnTo>
                <a:lnTo>
                  <a:pt x="1006246" y="31067"/>
                </a:lnTo>
                <a:lnTo>
                  <a:pt x="1052007" y="21704"/>
                </a:lnTo>
                <a:lnTo>
                  <a:pt x="1098341" y="13973"/>
                </a:lnTo>
                <a:lnTo>
                  <a:pt x="1145217" y="7906"/>
                </a:lnTo>
                <a:lnTo>
                  <a:pt x="1192605" y="3534"/>
                </a:lnTo>
                <a:lnTo>
                  <a:pt x="1240472" y="888"/>
                </a:lnTo>
                <a:lnTo>
                  <a:pt x="1288789" y="0"/>
                </a:lnTo>
                <a:lnTo>
                  <a:pt x="1337105" y="888"/>
                </a:lnTo>
                <a:lnTo>
                  <a:pt x="1384972" y="3534"/>
                </a:lnTo>
                <a:lnTo>
                  <a:pt x="1432360" y="7906"/>
                </a:lnTo>
                <a:lnTo>
                  <a:pt x="1479236" y="13973"/>
                </a:lnTo>
                <a:lnTo>
                  <a:pt x="1525570" y="21704"/>
                </a:lnTo>
                <a:lnTo>
                  <a:pt x="1571331" y="31067"/>
                </a:lnTo>
                <a:lnTo>
                  <a:pt x="1616487" y="42031"/>
                </a:lnTo>
                <a:lnTo>
                  <a:pt x="1661007" y="54566"/>
                </a:lnTo>
                <a:lnTo>
                  <a:pt x="1704861" y="68639"/>
                </a:lnTo>
                <a:lnTo>
                  <a:pt x="1748017" y="84221"/>
                </a:lnTo>
                <a:lnTo>
                  <a:pt x="1790443" y="101279"/>
                </a:lnTo>
                <a:lnTo>
                  <a:pt x="1832109" y="119783"/>
                </a:lnTo>
                <a:lnTo>
                  <a:pt x="1872984" y="139701"/>
                </a:lnTo>
                <a:lnTo>
                  <a:pt x="1913036" y="161003"/>
                </a:lnTo>
                <a:lnTo>
                  <a:pt x="1952234" y="183657"/>
                </a:lnTo>
                <a:lnTo>
                  <a:pt x="1990547" y="207631"/>
                </a:lnTo>
                <a:lnTo>
                  <a:pt x="2027944" y="232896"/>
                </a:lnTo>
                <a:lnTo>
                  <a:pt x="2064394" y="259419"/>
                </a:lnTo>
                <a:lnTo>
                  <a:pt x="2099866" y="287170"/>
                </a:lnTo>
                <a:lnTo>
                  <a:pt x="2134328" y="316118"/>
                </a:lnTo>
                <a:lnTo>
                  <a:pt x="2167750" y="346230"/>
                </a:lnTo>
                <a:lnTo>
                  <a:pt x="2200099" y="377477"/>
                </a:lnTo>
                <a:lnTo>
                  <a:pt x="2231346" y="409827"/>
                </a:lnTo>
                <a:lnTo>
                  <a:pt x="2261459" y="443248"/>
                </a:lnTo>
                <a:lnTo>
                  <a:pt x="2290406" y="477710"/>
                </a:lnTo>
                <a:lnTo>
                  <a:pt x="2318157" y="513182"/>
                </a:lnTo>
                <a:lnTo>
                  <a:pt x="2344680" y="549632"/>
                </a:lnTo>
                <a:lnTo>
                  <a:pt x="2369945" y="587029"/>
                </a:lnTo>
                <a:lnTo>
                  <a:pt x="2393920" y="625343"/>
                </a:lnTo>
                <a:lnTo>
                  <a:pt x="2416574" y="664541"/>
                </a:lnTo>
                <a:lnTo>
                  <a:pt x="2437875" y="704593"/>
                </a:lnTo>
                <a:lnTo>
                  <a:pt x="2457793" y="745467"/>
                </a:lnTo>
                <a:lnTo>
                  <a:pt x="2476297" y="787133"/>
                </a:lnTo>
                <a:lnTo>
                  <a:pt x="2493356" y="829560"/>
                </a:lnTo>
                <a:lnTo>
                  <a:pt x="2508937" y="872715"/>
                </a:lnTo>
                <a:lnTo>
                  <a:pt x="2523011" y="916569"/>
                </a:lnTo>
                <a:lnTo>
                  <a:pt x="2535545" y="961089"/>
                </a:lnTo>
                <a:lnTo>
                  <a:pt x="2546510" y="1006246"/>
                </a:lnTo>
                <a:lnTo>
                  <a:pt x="2555872" y="1052006"/>
                </a:lnTo>
                <a:lnTo>
                  <a:pt x="2563603" y="1098340"/>
                </a:lnTo>
                <a:lnTo>
                  <a:pt x="2569670" y="1145217"/>
                </a:lnTo>
                <a:lnTo>
                  <a:pt x="2574042" y="1192604"/>
                </a:lnTo>
                <a:lnTo>
                  <a:pt x="2576688" y="1240472"/>
                </a:lnTo>
                <a:lnTo>
                  <a:pt x="2577577" y="1288788"/>
                </a:lnTo>
                <a:lnTo>
                  <a:pt x="2576688" y="1337104"/>
                </a:lnTo>
                <a:lnTo>
                  <a:pt x="2574042" y="1384972"/>
                </a:lnTo>
                <a:lnTo>
                  <a:pt x="2569670" y="1432359"/>
                </a:lnTo>
                <a:lnTo>
                  <a:pt x="2563603" y="1479236"/>
                </a:lnTo>
                <a:lnTo>
                  <a:pt x="2555872" y="1525570"/>
                </a:lnTo>
                <a:lnTo>
                  <a:pt x="2546510" y="1571331"/>
                </a:lnTo>
                <a:lnTo>
                  <a:pt x="2535545" y="1616487"/>
                </a:lnTo>
                <a:lnTo>
                  <a:pt x="2523011" y="1661007"/>
                </a:lnTo>
                <a:lnTo>
                  <a:pt x="2508937" y="1704861"/>
                </a:lnTo>
                <a:lnTo>
                  <a:pt x="2493356" y="1748016"/>
                </a:lnTo>
                <a:lnTo>
                  <a:pt x="2476297" y="1790443"/>
                </a:lnTo>
                <a:lnTo>
                  <a:pt x="2457793" y="1832109"/>
                </a:lnTo>
                <a:lnTo>
                  <a:pt x="2437875" y="1872983"/>
                </a:lnTo>
                <a:lnTo>
                  <a:pt x="2416574" y="1913035"/>
                </a:lnTo>
                <a:lnTo>
                  <a:pt x="2393920" y="1952234"/>
                </a:lnTo>
                <a:lnTo>
                  <a:pt x="2369945" y="1990547"/>
                </a:lnTo>
                <a:lnTo>
                  <a:pt x="2344680" y="2027944"/>
                </a:lnTo>
                <a:lnTo>
                  <a:pt x="2318157" y="2064394"/>
                </a:lnTo>
                <a:lnTo>
                  <a:pt x="2290406" y="2099866"/>
                </a:lnTo>
                <a:lnTo>
                  <a:pt x="2261459" y="2134328"/>
                </a:lnTo>
                <a:lnTo>
                  <a:pt x="2231346" y="2167750"/>
                </a:lnTo>
                <a:lnTo>
                  <a:pt x="2200099" y="2200099"/>
                </a:lnTo>
                <a:lnTo>
                  <a:pt x="2167750" y="2231346"/>
                </a:lnTo>
                <a:lnTo>
                  <a:pt x="2134328" y="2261459"/>
                </a:lnTo>
                <a:lnTo>
                  <a:pt x="2099866" y="2290406"/>
                </a:lnTo>
                <a:lnTo>
                  <a:pt x="2064394" y="2318157"/>
                </a:lnTo>
                <a:lnTo>
                  <a:pt x="2027944" y="2344680"/>
                </a:lnTo>
                <a:lnTo>
                  <a:pt x="1990547" y="2369945"/>
                </a:lnTo>
                <a:lnTo>
                  <a:pt x="1952234" y="2393920"/>
                </a:lnTo>
                <a:lnTo>
                  <a:pt x="1913036" y="2416574"/>
                </a:lnTo>
                <a:lnTo>
                  <a:pt x="1872984" y="2437875"/>
                </a:lnTo>
                <a:lnTo>
                  <a:pt x="1832109" y="2457794"/>
                </a:lnTo>
                <a:lnTo>
                  <a:pt x="1790443" y="2476297"/>
                </a:lnTo>
                <a:lnTo>
                  <a:pt x="1748017" y="2493356"/>
                </a:lnTo>
                <a:lnTo>
                  <a:pt x="1704861" y="2508937"/>
                </a:lnTo>
                <a:lnTo>
                  <a:pt x="1661007" y="2523011"/>
                </a:lnTo>
                <a:lnTo>
                  <a:pt x="1616487" y="2535545"/>
                </a:lnTo>
                <a:lnTo>
                  <a:pt x="1571331" y="2546510"/>
                </a:lnTo>
                <a:lnTo>
                  <a:pt x="1525570" y="2555873"/>
                </a:lnTo>
                <a:lnTo>
                  <a:pt x="1479236" y="2563603"/>
                </a:lnTo>
                <a:lnTo>
                  <a:pt x="1432360" y="2569670"/>
                </a:lnTo>
                <a:lnTo>
                  <a:pt x="1384972" y="2574042"/>
                </a:lnTo>
                <a:lnTo>
                  <a:pt x="1337105" y="2576688"/>
                </a:lnTo>
                <a:lnTo>
                  <a:pt x="1288806" y="2577576"/>
                </a:lnTo>
                <a:close/>
              </a:path>
            </a:pathLst>
          </a:custGeom>
          <a:solidFill>
            <a:srgbClr val="5CB5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g227b3cbff70_0_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713" y="3882944"/>
            <a:ext cx="1371599" cy="14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27b3cbff70_0_381"/>
          <p:cNvSpPr/>
          <p:nvPr/>
        </p:nvSpPr>
        <p:spPr>
          <a:xfrm>
            <a:off x="4626801" y="2709793"/>
            <a:ext cx="4460049" cy="973487"/>
          </a:xfrm>
          <a:custGeom>
            <a:avLst/>
            <a:gdLst/>
            <a:ahLst/>
            <a:cxnLst/>
            <a:rect l="l" t="t" r="r" b="b"/>
            <a:pathLst>
              <a:path w="6414134" h="1158875" extrusionOk="0">
                <a:moveTo>
                  <a:pt x="2424360" y="1158875"/>
                </a:moveTo>
                <a:lnTo>
                  <a:pt x="156426" y="1158875"/>
                </a:lnTo>
                <a:lnTo>
                  <a:pt x="106983" y="1150903"/>
                </a:lnTo>
                <a:lnTo>
                  <a:pt x="64042" y="1128704"/>
                </a:lnTo>
                <a:lnTo>
                  <a:pt x="30181" y="1094855"/>
                </a:lnTo>
                <a:lnTo>
                  <a:pt x="7974" y="1051930"/>
                </a:lnTo>
                <a:lnTo>
                  <a:pt x="0" y="1002506"/>
                </a:lnTo>
                <a:lnTo>
                  <a:pt x="0" y="156368"/>
                </a:lnTo>
                <a:lnTo>
                  <a:pt x="7974" y="106944"/>
                </a:lnTo>
                <a:lnTo>
                  <a:pt x="30181" y="64019"/>
                </a:lnTo>
                <a:lnTo>
                  <a:pt x="64042" y="30170"/>
                </a:lnTo>
                <a:lnTo>
                  <a:pt x="106983" y="7971"/>
                </a:lnTo>
                <a:lnTo>
                  <a:pt x="156426" y="0"/>
                </a:lnTo>
                <a:lnTo>
                  <a:pt x="6257204" y="0"/>
                </a:lnTo>
                <a:lnTo>
                  <a:pt x="6306646" y="7971"/>
                </a:lnTo>
                <a:lnTo>
                  <a:pt x="6349587" y="30170"/>
                </a:lnTo>
                <a:lnTo>
                  <a:pt x="6383449" y="64019"/>
                </a:lnTo>
                <a:lnTo>
                  <a:pt x="6405655" y="106944"/>
                </a:lnTo>
                <a:lnTo>
                  <a:pt x="6413630" y="156368"/>
                </a:lnTo>
                <a:lnTo>
                  <a:pt x="6413630" y="469106"/>
                </a:lnTo>
                <a:lnTo>
                  <a:pt x="6405655" y="518530"/>
                </a:lnTo>
                <a:lnTo>
                  <a:pt x="6383449" y="561455"/>
                </a:lnTo>
                <a:lnTo>
                  <a:pt x="6349587" y="595304"/>
                </a:lnTo>
                <a:lnTo>
                  <a:pt x="6306646" y="617503"/>
                </a:lnTo>
                <a:lnTo>
                  <a:pt x="6257204" y="625475"/>
                </a:lnTo>
                <a:lnTo>
                  <a:pt x="2737213" y="625475"/>
                </a:lnTo>
                <a:lnTo>
                  <a:pt x="2706553" y="628507"/>
                </a:lnTo>
                <a:lnTo>
                  <a:pt x="2650428" y="651746"/>
                </a:lnTo>
                <a:lnTo>
                  <a:pt x="2607068" y="695090"/>
                </a:lnTo>
                <a:lnTo>
                  <a:pt x="2583820" y="751195"/>
                </a:lnTo>
                <a:lnTo>
                  <a:pt x="2580787" y="781843"/>
                </a:lnTo>
                <a:lnTo>
                  <a:pt x="2580787" y="1002506"/>
                </a:lnTo>
                <a:lnTo>
                  <a:pt x="2577753" y="1033154"/>
                </a:lnTo>
                <a:lnTo>
                  <a:pt x="2554505" y="1089259"/>
                </a:lnTo>
                <a:lnTo>
                  <a:pt x="2511146" y="1132603"/>
                </a:lnTo>
                <a:lnTo>
                  <a:pt x="2455020" y="1155842"/>
                </a:lnTo>
                <a:lnTo>
                  <a:pt x="2424360" y="1158875"/>
                </a:lnTo>
                <a:close/>
              </a:path>
            </a:pathLst>
          </a:custGeom>
          <a:solidFill>
            <a:srgbClr val="5BB6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27b3cbff70_0_381"/>
          <p:cNvSpPr txBox="1"/>
          <p:nvPr/>
        </p:nvSpPr>
        <p:spPr>
          <a:xfrm>
            <a:off x="4830475" y="2836600"/>
            <a:ext cx="40527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Collecte des données à partir  de LinkedIn</a:t>
            </a:r>
            <a:endParaRPr sz="17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6" name="Google Shape;476;g227b3cbff70_0_381"/>
          <p:cNvSpPr/>
          <p:nvPr/>
        </p:nvSpPr>
        <p:spPr>
          <a:xfrm>
            <a:off x="4576215" y="4234570"/>
            <a:ext cx="4977417" cy="483626"/>
          </a:xfrm>
          <a:custGeom>
            <a:avLst/>
            <a:gdLst/>
            <a:ahLst/>
            <a:cxnLst/>
            <a:rect l="l" t="t" r="r" b="b"/>
            <a:pathLst>
              <a:path w="7456805" h="724534" extrusionOk="0">
                <a:moveTo>
                  <a:pt x="7275280" y="724413"/>
                </a:moveTo>
                <a:lnTo>
                  <a:pt x="181009" y="724413"/>
                </a:lnTo>
                <a:lnTo>
                  <a:pt x="132890" y="717943"/>
                </a:lnTo>
                <a:lnTo>
                  <a:pt x="89650" y="699687"/>
                </a:lnTo>
                <a:lnTo>
                  <a:pt x="53016" y="671369"/>
                </a:lnTo>
                <a:lnTo>
                  <a:pt x="24713" y="634716"/>
                </a:lnTo>
                <a:lnTo>
                  <a:pt x="6465" y="591454"/>
                </a:lnTo>
                <a:lnTo>
                  <a:pt x="0" y="543309"/>
                </a:lnTo>
                <a:lnTo>
                  <a:pt x="0" y="181103"/>
                </a:lnTo>
                <a:lnTo>
                  <a:pt x="6465" y="132958"/>
                </a:lnTo>
                <a:lnTo>
                  <a:pt x="24713" y="89696"/>
                </a:lnTo>
                <a:lnTo>
                  <a:pt x="53016" y="53043"/>
                </a:lnTo>
                <a:lnTo>
                  <a:pt x="89650" y="24725"/>
                </a:lnTo>
                <a:lnTo>
                  <a:pt x="132890" y="6469"/>
                </a:lnTo>
                <a:lnTo>
                  <a:pt x="181009" y="0"/>
                </a:lnTo>
                <a:lnTo>
                  <a:pt x="7275280" y="0"/>
                </a:lnTo>
                <a:lnTo>
                  <a:pt x="7323399" y="6469"/>
                </a:lnTo>
                <a:lnTo>
                  <a:pt x="7366639" y="24725"/>
                </a:lnTo>
                <a:lnTo>
                  <a:pt x="7403273" y="53043"/>
                </a:lnTo>
                <a:lnTo>
                  <a:pt x="7431576" y="89696"/>
                </a:lnTo>
                <a:lnTo>
                  <a:pt x="7449824" y="132958"/>
                </a:lnTo>
                <a:lnTo>
                  <a:pt x="7456289" y="181103"/>
                </a:lnTo>
                <a:lnTo>
                  <a:pt x="7456289" y="543309"/>
                </a:lnTo>
                <a:lnTo>
                  <a:pt x="7449824" y="591454"/>
                </a:lnTo>
                <a:lnTo>
                  <a:pt x="7431576" y="634716"/>
                </a:lnTo>
                <a:lnTo>
                  <a:pt x="7403273" y="671369"/>
                </a:lnTo>
                <a:lnTo>
                  <a:pt x="7366639" y="699687"/>
                </a:lnTo>
                <a:lnTo>
                  <a:pt x="7323399" y="717943"/>
                </a:lnTo>
                <a:lnTo>
                  <a:pt x="7275280" y="724413"/>
                </a:lnTo>
                <a:close/>
              </a:path>
            </a:pathLst>
          </a:custGeom>
          <a:solidFill>
            <a:srgbClr val="5BB6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27b3cbff70_0_381"/>
          <p:cNvSpPr txBox="1"/>
          <p:nvPr/>
        </p:nvSpPr>
        <p:spPr>
          <a:xfrm>
            <a:off x="4830475" y="4420512"/>
            <a:ext cx="47154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Analyse les CV des candidats</a:t>
            </a:r>
            <a:endParaRPr sz="17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8" name="Google Shape;478;g227b3cbff70_0_381"/>
          <p:cNvSpPr/>
          <p:nvPr/>
        </p:nvSpPr>
        <p:spPr>
          <a:xfrm>
            <a:off x="4576215" y="5476350"/>
            <a:ext cx="4707643" cy="483626"/>
          </a:xfrm>
          <a:custGeom>
            <a:avLst/>
            <a:gdLst/>
            <a:ahLst/>
            <a:cxnLst/>
            <a:rect l="l" t="t" r="r" b="b"/>
            <a:pathLst>
              <a:path w="4443094" h="724534" extrusionOk="0">
                <a:moveTo>
                  <a:pt x="4261755" y="724413"/>
                </a:moveTo>
                <a:lnTo>
                  <a:pt x="181235" y="724413"/>
                </a:lnTo>
                <a:lnTo>
                  <a:pt x="133055" y="717943"/>
                </a:lnTo>
                <a:lnTo>
                  <a:pt x="89762" y="699687"/>
                </a:lnTo>
                <a:lnTo>
                  <a:pt x="53082" y="671369"/>
                </a:lnTo>
                <a:lnTo>
                  <a:pt x="24743" y="634716"/>
                </a:lnTo>
                <a:lnTo>
                  <a:pt x="6473" y="591454"/>
                </a:lnTo>
                <a:lnTo>
                  <a:pt x="0" y="543309"/>
                </a:lnTo>
                <a:lnTo>
                  <a:pt x="0" y="181103"/>
                </a:lnTo>
                <a:lnTo>
                  <a:pt x="6473" y="132958"/>
                </a:lnTo>
                <a:lnTo>
                  <a:pt x="24743" y="89696"/>
                </a:lnTo>
                <a:lnTo>
                  <a:pt x="53082" y="53043"/>
                </a:lnTo>
                <a:lnTo>
                  <a:pt x="89762" y="24725"/>
                </a:lnTo>
                <a:lnTo>
                  <a:pt x="133055" y="6469"/>
                </a:lnTo>
                <a:lnTo>
                  <a:pt x="181235" y="0"/>
                </a:lnTo>
                <a:lnTo>
                  <a:pt x="4261755" y="0"/>
                </a:lnTo>
                <a:lnTo>
                  <a:pt x="4331111" y="13785"/>
                </a:lnTo>
                <a:lnTo>
                  <a:pt x="4389908" y="53043"/>
                </a:lnTo>
                <a:lnTo>
                  <a:pt x="4429195" y="111798"/>
                </a:lnTo>
                <a:lnTo>
                  <a:pt x="4442991" y="181103"/>
                </a:lnTo>
                <a:lnTo>
                  <a:pt x="4442991" y="543309"/>
                </a:lnTo>
                <a:lnTo>
                  <a:pt x="4429195" y="612615"/>
                </a:lnTo>
                <a:lnTo>
                  <a:pt x="4389908" y="671369"/>
                </a:lnTo>
                <a:lnTo>
                  <a:pt x="4331111" y="710627"/>
                </a:lnTo>
                <a:lnTo>
                  <a:pt x="4261755" y="724413"/>
                </a:lnTo>
                <a:close/>
              </a:path>
            </a:pathLst>
          </a:custGeom>
          <a:solidFill>
            <a:srgbClr val="5BB6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</a:p>
        </p:txBody>
      </p:sp>
      <p:sp>
        <p:nvSpPr>
          <p:cNvPr id="481" name="Google Shape;481;g227b3cbff70_0_381"/>
          <p:cNvSpPr txBox="1"/>
          <p:nvPr/>
        </p:nvSpPr>
        <p:spPr>
          <a:xfrm>
            <a:off x="11049000" y="6429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-FR" sz="11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fld>
            <a:r>
              <a:rPr lang="fr-FR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/28</a:t>
            </a:r>
            <a:endParaRPr sz="11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477;g227b3cbff70_0_381">
            <a:extLst>
              <a:ext uri="{FF2B5EF4-FFF2-40B4-BE49-F238E27FC236}">
                <a16:creationId xmlns:a16="http://schemas.microsoft.com/office/drawing/2014/main" id="{70C77841-457F-46B7-AA2A-0B4B274F39BF}"/>
              </a:ext>
            </a:extLst>
          </p:cNvPr>
          <p:cNvSpPr txBox="1"/>
          <p:nvPr/>
        </p:nvSpPr>
        <p:spPr>
          <a:xfrm>
            <a:off x="4568458" y="5625971"/>
            <a:ext cx="47154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fr-FR" sz="17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Faire le Matching</a:t>
            </a:r>
            <a:endParaRPr lang="fr-FR" sz="1700" b="0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93CB364-A9EB-484D-A2D4-879D56B1DCD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037312" y="4964283"/>
            <a:ext cx="2531146" cy="7975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85EB60-A553-4CD0-8CA4-63190D0A9EB5}"/>
              </a:ext>
            </a:extLst>
          </p:cNvPr>
          <p:cNvCxnSpPr>
            <a:cxnSpLocks/>
          </p:cNvCxnSpPr>
          <p:nvPr/>
        </p:nvCxnSpPr>
        <p:spPr>
          <a:xfrm>
            <a:off x="2205404" y="4474119"/>
            <a:ext cx="23574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B476343-AB88-4168-86EC-EAD2C1CAA11A}"/>
              </a:ext>
            </a:extLst>
          </p:cNvPr>
          <p:cNvCxnSpPr>
            <a:cxnSpLocks/>
          </p:cNvCxnSpPr>
          <p:nvPr/>
        </p:nvCxnSpPr>
        <p:spPr>
          <a:xfrm flipV="1">
            <a:off x="2152131" y="3248608"/>
            <a:ext cx="2463952" cy="7127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1" descr="Une image contenant passage, route, autoroute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" y="1282"/>
            <a:ext cx="12193567" cy="685671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59" name="Google Shape;559;p11"/>
          <p:cNvSpPr/>
          <p:nvPr/>
        </p:nvSpPr>
        <p:spPr>
          <a:xfrm>
            <a:off x="-2581" y="0"/>
            <a:ext cx="2328813" cy="6858000"/>
          </a:xfrm>
          <a:prstGeom prst="rect">
            <a:avLst/>
          </a:prstGeom>
          <a:solidFill>
            <a:srgbClr val="35AAE1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0" name="Google Shape;560;p11"/>
          <p:cNvSpPr/>
          <p:nvPr/>
        </p:nvSpPr>
        <p:spPr>
          <a:xfrm>
            <a:off x="0" y="0"/>
            <a:ext cx="932917" cy="9329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1" name="Google Shape;561;p11"/>
          <p:cNvSpPr txBox="1"/>
          <p:nvPr/>
        </p:nvSpPr>
        <p:spPr>
          <a:xfrm>
            <a:off x="3071814" y="1683581"/>
            <a:ext cx="885825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Architecture &amp;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b="1" dirty="0">
                <a:solidFill>
                  <a:srgbClr val="35AAE1"/>
                </a:solidFill>
                <a:latin typeface="Verdana"/>
                <a:ea typeface="Verdana"/>
                <a:cs typeface="Verdana"/>
                <a:sym typeface="Verdana"/>
              </a:rPr>
              <a:t>Méthodologie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53353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VT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454</Words>
  <Application>Microsoft Office PowerPoint</Application>
  <PresentationFormat>Custom</PresentationFormat>
  <Paragraphs>163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Gill Sans</vt:lpstr>
      <vt:lpstr>Calibri</vt:lpstr>
      <vt:lpstr>Noto Sans Symbols</vt:lpstr>
      <vt:lpstr>Arial</vt:lpstr>
      <vt:lpstr>Avenir</vt:lpstr>
      <vt:lpstr>Lucida Sans</vt:lpstr>
      <vt:lpstr>Open Sans</vt:lpstr>
      <vt:lpstr>Verdana</vt:lpstr>
      <vt:lpstr>Simple Light</vt:lpstr>
      <vt:lpstr>DividendVTI</vt:lpstr>
      <vt:lpstr>PowerPoint Presentation</vt:lpstr>
      <vt:lpstr>PowerPoint Presentation</vt:lpstr>
      <vt:lpstr>PowerPoint Presentation</vt:lpstr>
      <vt:lpstr>Introduction</vt:lpstr>
      <vt:lpstr>PowerPoint Presentation</vt:lpstr>
      <vt:lpstr>L'étude de l'existant</vt:lpstr>
      <vt:lpstr>Problématique</vt:lpstr>
      <vt:lpstr>PowerPoint Presentation</vt:lpstr>
      <vt:lpstr>PowerPoint Presentation</vt:lpstr>
      <vt:lpstr>PowerPoint Presentation</vt:lpstr>
      <vt:lpstr>Méthodologie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Travail Effectué</vt:lpstr>
      <vt:lpstr>PowerPoint Presentation</vt:lpstr>
      <vt:lpstr>PowerPoint Presentation</vt:lpstr>
      <vt:lpstr>Seaborn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ASUS</cp:lastModifiedBy>
  <cp:revision>36</cp:revision>
  <dcterms:created xsi:type="dcterms:W3CDTF">2018-11-06T00:42:49Z</dcterms:created>
  <dcterms:modified xsi:type="dcterms:W3CDTF">2023-04-10T13:44:36Z</dcterms:modified>
</cp:coreProperties>
</file>